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51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99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03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25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6693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0965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572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91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5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30944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837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FAA240-0E01-4558-8CEC-E652BEEE0891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2221FE-399C-4BE0-9A23-78E0C6A2E7CC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584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LKg</a:t>
            </a:r>
            <a:r>
              <a:rPr lang="hu-HU" dirty="0" smtClean="0"/>
              <a:t> alkotóhét 2021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7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7" y="294290"/>
            <a:ext cx="4877339" cy="290702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830" y="1776249"/>
            <a:ext cx="5158389" cy="386879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95" y="3426372"/>
            <a:ext cx="4499741" cy="3374806"/>
          </a:xfrm>
          <a:prstGeom prst="rect">
            <a:avLst/>
          </a:prstGeom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0" y="382385"/>
            <a:ext cx="6858000" cy="1492132"/>
          </a:xfrm>
        </p:spPr>
        <p:txBody>
          <a:bodyPr/>
          <a:lstStyle/>
          <a:p>
            <a:pPr algn="ctr"/>
            <a:r>
              <a:rPr lang="hu-HU" dirty="0" smtClean="0"/>
              <a:t>Az első nap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73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35" y="3770949"/>
            <a:ext cx="4206766" cy="31550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Társasjáték tervezése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261241"/>
            <a:ext cx="10178322" cy="4618351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27" y="1128451"/>
            <a:ext cx="3771425" cy="282856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54" y="1181925"/>
            <a:ext cx="4190526" cy="3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Játékszabályok - </a:t>
            </a:r>
            <a:r>
              <a:rPr lang="hu-HU" sz="5400" dirty="0" smtClean="0"/>
              <a:t>Koronák </a:t>
            </a:r>
            <a:r>
              <a:rPr lang="hu-HU" sz="5400" dirty="0"/>
              <a:t>koronája</a:t>
            </a:r>
            <a:br>
              <a:rPr lang="hu-HU" sz="5400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7" y="1418897"/>
            <a:ext cx="5359329" cy="5349765"/>
          </a:xfrm>
        </p:spPr>
        <p:txBody>
          <a:bodyPr>
            <a:normAutofit/>
          </a:bodyPr>
          <a:lstStyle/>
          <a:p>
            <a:r>
              <a:rPr lang="hu-HU" b="1" i="1" dirty="0" smtClean="0"/>
              <a:t>A </a:t>
            </a:r>
            <a:r>
              <a:rPr lang="hu-HU" b="1" i="1" dirty="0"/>
              <a:t>játék célja:</a:t>
            </a:r>
            <a:endParaRPr lang="hu-HU" dirty="0"/>
          </a:p>
          <a:p>
            <a:r>
              <a:rPr lang="hu-HU" dirty="0"/>
              <a:t>A táblán a játékosoknak végig kell menniük a Starttól a célig. Haladásukat különböző mezők segítik és nehezítik. A társas játék célja, hogy saját bábunk elsőként lépjen be a célba. Azonban, hogy megnyerd a játékot nemcsak elsőként kell a célba érjél, hanem meg kell szerezz két vakcinát. (Maximum 6 játékos)</a:t>
            </a:r>
          </a:p>
          <a:p>
            <a:r>
              <a:rPr lang="hu-HU" b="1" i="1" dirty="0"/>
              <a:t>A kezdés:</a:t>
            </a:r>
            <a:endParaRPr lang="hu-HU" dirty="0"/>
          </a:p>
          <a:p>
            <a:r>
              <a:rPr lang="hu-HU" dirty="0"/>
              <a:t> A bábukat a start mezőre kell helyezni. Minden játékos dob egyet a dobókockával. Aki a legnagyobbat dobja, az kezdi a játékot. Őt az óramutató járásának megfelelően követik a többiek.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0661" y="935656"/>
            <a:ext cx="3768798" cy="53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/>
              <a:t>Kártyák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46603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sz="2800" dirty="0"/>
              <a:t>A játék </a:t>
            </a:r>
            <a:r>
              <a:rPr lang="hu-HU" sz="2800" dirty="0" smtClean="0"/>
              <a:t>meglepetés </a:t>
            </a:r>
            <a:r>
              <a:rPr lang="hu-HU" sz="2800" dirty="0"/>
              <a:t>kártyát, 18 db kérdés kártyát és 16 db vakcina kártyát tartalmaz. A meglepetés kártya lehet büntető és jutalom kártya is, amit akkor kell felhúzni amikor a meglepetés (korona vírus ikon) mezőre lépsz. </a:t>
            </a:r>
          </a:p>
          <a:p>
            <a:r>
              <a:rPr lang="hu-HU" sz="2800" dirty="0"/>
              <a:t>A kérdés kártyákat az LKG mezőn kell felhúzni, válaszolni kell a kérdésre, ha válasz jó akkor dobj újra a dobókockával és ahányat dobsz annyit mehetsz előre, viszont, ha a válasz rossz akkor kimaradsz egy körből és csak a következő körbe dobhatsz újra. (A kártyát ne az a játékos húzza fel, aki válaszol mert tartalmazza a választ!)</a:t>
            </a:r>
          </a:p>
        </p:txBody>
      </p:sp>
    </p:spTree>
    <p:extLst>
      <p:ext uri="{BB962C8B-B14F-4D97-AF65-F5344CB8AC3E}">
        <p14:creationId xmlns:p14="http://schemas.microsoft.com/office/powerpoint/2010/main" val="11069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387366"/>
            <a:ext cx="10178322" cy="5318234"/>
          </a:xfrm>
        </p:spPr>
        <p:txBody>
          <a:bodyPr>
            <a:normAutofit/>
          </a:bodyPr>
          <a:lstStyle/>
          <a:p>
            <a:r>
              <a:rPr lang="hu-HU" sz="2400" u="sng" dirty="0" smtClean="0"/>
              <a:t>Meglepetés mező</a:t>
            </a:r>
            <a:r>
              <a:rPr lang="hu-HU" sz="2400" dirty="0" smtClean="0"/>
              <a:t>: </a:t>
            </a:r>
            <a:r>
              <a:rPr lang="hu-HU" sz="2400" dirty="0"/>
              <a:t>húzz fel egy meglepetés kártyát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Például:</a:t>
            </a:r>
          </a:p>
          <a:p>
            <a:r>
              <a:rPr lang="hu-HU" sz="2400" dirty="0"/>
              <a:t>Időben visszaküldted a feladatot, lépj előre két mezőt</a:t>
            </a:r>
            <a:r>
              <a:rPr lang="hu-HU" sz="2400" dirty="0" smtClean="0"/>
              <a:t>!</a:t>
            </a:r>
          </a:p>
          <a:p>
            <a:r>
              <a:rPr lang="hu-HU" sz="2400" dirty="0"/>
              <a:t>Nem kapcsoltad be a mikrofonod, lépj hátra két mezőt</a:t>
            </a:r>
            <a:r>
              <a:rPr lang="hu-HU" sz="2400" dirty="0" smtClean="0"/>
              <a:t>!</a:t>
            </a:r>
          </a:p>
          <a:p>
            <a:r>
              <a:rPr lang="hu-HU" sz="2400" dirty="0"/>
              <a:t>Óra helyett </a:t>
            </a:r>
            <a:r>
              <a:rPr lang="hu-HU" sz="2400" dirty="0" err="1"/>
              <a:t>Netflixeztél</a:t>
            </a:r>
            <a:r>
              <a:rPr lang="hu-HU" sz="2400" dirty="0"/>
              <a:t>, ezért vissza kell lépned a START mezőre</a:t>
            </a:r>
            <a:r>
              <a:rPr lang="hu-HU" sz="2400" dirty="0" smtClean="0"/>
              <a:t>!</a:t>
            </a:r>
          </a:p>
          <a:p>
            <a:r>
              <a:rPr lang="hu-HU" sz="2400" dirty="0" err="1"/>
              <a:t>Covid</a:t>
            </a:r>
            <a:r>
              <a:rPr lang="hu-HU" sz="2400" dirty="0"/>
              <a:t> teszten voltál, dobj a kockával, ha páros, lépj előre annyit, amennyit dobtál, ha páratlan, lépj ugyanannyit vissza</a:t>
            </a:r>
            <a:r>
              <a:rPr lang="hu-HU" sz="2400" dirty="0" smtClean="0"/>
              <a:t>!</a:t>
            </a:r>
          </a:p>
          <a:p>
            <a:r>
              <a:rPr lang="hu-HU" sz="2400" dirty="0"/>
              <a:t>Nem vetted fel a büfében a maszkot, lépj vissza két mezőt</a:t>
            </a:r>
            <a:r>
              <a:rPr lang="hu-HU" sz="2400" dirty="0" smtClean="0"/>
              <a:t>!</a:t>
            </a:r>
          </a:p>
          <a:p>
            <a:r>
              <a:rPr lang="hu-HU" sz="2400" dirty="0"/>
              <a:t>A barátoddal 30 fős bulit tartottál, te és a tőled jobbra ülő játékos lépjen vissza 3 mezőt</a:t>
            </a:r>
            <a:r>
              <a:rPr lang="hu-HU" sz="2400" dirty="0" smtClean="0"/>
              <a:t>!</a:t>
            </a:r>
          </a:p>
          <a:p>
            <a:r>
              <a:rPr lang="hu-HU" sz="2400" dirty="0"/>
              <a:t>Válaszoltál az online órákon feltett kérdésekre, lépj előre két mezőt!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813" y="1045781"/>
            <a:ext cx="2201917" cy="22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67292" y="420413"/>
            <a:ext cx="7724156" cy="5717627"/>
          </a:xfrm>
        </p:spPr>
        <p:txBody>
          <a:bodyPr>
            <a:normAutofit fontScale="92500" lnSpcReduction="20000"/>
          </a:bodyPr>
          <a:lstStyle/>
          <a:p>
            <a:endParaRPr lang="hu-HU" u="sng" dirty="0" smtClean="0"/>
          </a:p>
          <a:p>
            <a:endParaRPr lang="hu-HU" u="sng" dirty="0" smtClean="0"/>
          </a:p>
          <a:p>
            <a:endParaRPr lang="hu-HU" u="sng" dirty="0"/>
          </a:p>
          <a:p>
            <a:endParaRPr lang="hu-HU" sz="2600" u="sng" dirty="0" smtClean="0"/>
          </a:p>
          <a:p>
            <a:r>
              <a:rPr lang="hu-HU" sz="2600" u="sng" dirty="0" smtClean="0"/>
              <a:t>LKG mező</a:t>
            </a:r>
            <a:r>
              <a:rPr lang="hu-HU" sz="2600" dirty="0"/>
              <a:t>:</a:t>
            </a:r>
            <a:r>
              <a:rPr lang="hu-HU" sz="2600" dirty="0" smtClean="0"/>
              <a:t> </a:t>
            </a:r>
            <a:r>
              <a:rPr lang="hu-HU" sz="2600" dirty="0"/>
              <a:t>húzz egy kérdés kártyát amire válaszolnod kell, ha a válasz jó akkor dobj újra a dobókockával és ahányat dobsz annyit mehetsz előre viszont, ha válasz rossz akkor kimaradsz egy körből és csak a következő körben dobhatsz újra. </a:t>
            </a:r>
            <a:endParaRPr lang="hu-HU" sz="2600" dirty="0" smtClean="0"/>
          </a:p>
          <a:p>
            <a:r>
              <a:rPr lang="hu-HU" sz="2600" dirty="0" smtClean="0"/>
              <a:t>Például:</a:t>
            </a:r>
          </a:p>
          <a:p>
            <a:r>
              <a:rPr lang="hu-HU" sz="2600" dirty="0" smtClean="0"/>
              <a:t>Hány napot jártunk ebben a tanévben iskolába?</a:t>
            </a:r>
          </a:p>
          <a:p>
            <a:r>
              <a:rPr lang="hu-HU" sz="2600" dirty="0" smtClean="0"/>
              <a:t>Ki nyerte az idei pulykavacsorát? </a:t>
            </a:r>
          </a:p>
          <a:p>
            <a:r>
              <a:rPr lang="hu-HU" sz="2600" dirty="0" smtClean="0"/>
              <a:t>Mennyibe kerül Ibinél a nyomi?</a:t>
            </a:r>
          </a:p>
          <a:p>
            <a:r>
              <a:rPr lang="hu-HU" sz="2600" dirty="0" smtClean="0"/>
              <a:t>Hány orgonabokrot ültettünk az idén?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563" y="3323233"/>
            <a:ext cx="3105920" cy="29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830317"/>
            <a:ext cx="7724156" cy="5049275"/>
          </a:xfrm>
        </p:spPr>
        <p:txBody>
          <a:bodyPr>
            <a:normAutofit fontScale="85000" lnSpcReduction="10000"/>
          </a:bodyPr>
          <a:lstStyle/>
          <a:p>
            <a:r>
              <a:rPr lang="hu-HU" sz="2800" u="sng" dirty="0"/>
              <a:t>Karantén mező</a:t>
            </a:r>
            <a:r>
              <a:rPr lang="hu-HU" sz="2800" dirty="0"/>
              <a:t>: ha erre a mezőre lépsz kimaradsz két körből.</a:t>
            </a:r>
          </a:p>
          <a:p>
            <a:endParaRPr lang="hu-HU" sz="2800" u="sng" dirty="0" smtClean="0"/>
          </a:p>
          <a:p>
            <a:endParaRPr lang="hu-HU" sz="2800" u="sng" dirty="0" smtClean="0"/>
          </a:p>
          <a:p>
            <a:endParaRPr lang="hu-HU" sz="2800" u="sng" dirty="0"/>
          </a:p>
          <a:p>
            <a:endParaRPr lang="hu-HU" sz="2800" u="sng" dirty="0" smtClean="0"/>
          </a:p>
          <a:p>
            <a:endParaRPr lang="hu-HU" sz="2800" u="sng" dirty="0"/>
          </a:p>
          <a:p>
            <a:r>
              <a:rPr lang="hu-HU" sz="2800" u="sng" dirty="0" smtClean="0"/>
              <a:t>Vakcina mező</a:t>
            </a:r>
            <a:r>
              <a:rPr lang="hu-HU" sz="2800" dirty="0" smtClean="0"/>
              <a:t>: </a:t>
            </a:r>
            <a:r>
              <a:rPr lang="hu-HU" sz="2800" dirty="0"/>
              <a:t>Ha erre a mezőre lépsz akkor az azt jelenti, hogy megkaptad az oltást és kapsz egy vakcina kártyát (minimum 2 db vakcina kártya kell ahhoz, hogy célba érhess, ha nincs meg a 2 db vakcina kártya akkor ahányat dobsz a </a:t>
            </a:r>
            <a:r>
              <a:rPr lang="hu-HU" sz="2800" dirty="0" smtClean="0"/>
              <a:t>kockával </a:t>
            </a:r>
            <a:r>
              <a:rPr lang="hu-HU" sz="2800" dirty="0"/>
              <a:t>annyit kell visszamenned érte) </a:t>
            </a:r>
            <a:endParaRPr lang="hu-HU" sz="2800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834" y="3628033"/>
            <a:ext cx="2634492" cy="269535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742" y="421423"/>
            <a:ext cx="1682676" cy="32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Köszönjük a figyelmet!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530" y="1574658"/>
            <a:ext cx="7850319" cy="4678998"/>
          </a:xfrm>
        </p:spPr>
      </p:pic>
    </p:spTree>
    <p:extLst>
      <p:ext uri="{BB962C8B-B14F-4D97-AF65-F5344CB8AC3E}">
        <p14:creationId xmlns:p14="http://schemas.microsoft.com/office/powerpoint/2010/main" val="41877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44</TotalTime>
  <Words>473</Words>
  <Application>Microsoft Office PowerPoint</Application>
  <PresentationFormat>Szélesvásznú</PresentationFormat>
  <Paragraphs>42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Impact</vt:lpstr>
      <vt:lpstr>Wingdings</vt:lpstr>
      <vt:lpstr>Badge</vt:lpstr>
      <vt:lpstr>LKg alkotóhét 2021</vt:lpstr>
      <vt:lpstr>Az első nap</vt:lpstr>
      <vt:lpstr>Társasjáték tervezése</vt:lpstr>
      <vt:lpstr>Játékszabályok - Koronák koronája  </vt:lpstr>
      <vt:lpstr>Kártyák</vt:lpstr>
      <vt:lpstr>Mezők</vt:lpstr>
      <vt:lpstr>PowerPoint bemutató</vt:lpstr>
      <vt:lpstr>PowerPoint bemutató</vt:lpstr>
      <vt:lpstr>Köszönjük a figyelmet!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LKg alkotóhét 2021</dc:title>
  <dc:creator>tietokone@outlook.hu</dc:creator>
  <cp:lastModifiedBy>Windows-felhasználó</cp:lastModifiedBy>
  <cp:revision>6</cp:revision>
  <dcterms:created xsi:type="dcterms:W3CDTF">2021-05-20T10:13:49Z</dcterms:created>
  <dcterms:modified xsi:type="dcterms:W3CDTF">2021-05-26T07:40:33Z</dcterms:modified>
</cp:coreProperties>
</file>