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6D"/>
    <a:srgbClr val="5D38C6"/>
    <a:srgbClr val="BBA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ALKOTÓHÉT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				Programozás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4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46496" cy="1400530"/>
          </a:xfrm>
        </p:spPr>
        <p:txBody>
          <a:bodyPr/>
          <a:lstStyle/>
          <a:p>
            <a:r>
              <a:rPr lang="hu-HU" dirty="0" smtClean="0"/>
              <a:t>Résztvevők:</a:t>
            </a:r>
            <a:br>
              <a:rPr lang="hu-HU" dirty="0" smtClean="0"/>
            </a:br>
            <a:r>
              <a:rPr lang="hu-HU" dirty="0" smtClean="0"/>
              <a:t>Moór László Szabolcs, </a:t>
            </a:r>
            <a:r>
              <a:rPr lang="hu-HU" dirty="0" err="1" smtClean="0"/>
              <a:t>Förhécz</a:t>
            </a:r>
            <a:r>
              <a:rPr lang="hu-HU" dirty="0" smtClean="0"/>
              <a:t> Ábel </a:t>
            </a:r>
            <a:r>
              <a:rPr lang="hu-HU" dirty="0" err="1" smtClean="0"/>
              <a:t>10c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57460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u="sng" dirty="0" smtClean="0"/>
              <a:t>Témáink voltak</a:t>
            </a:r>
            <a:r>
              <a:rPr lang="hu-HU" sz="3200" dirty="0" smtClean="0"/>
              <a:t>:</a:t>
            </a:r>
          </a:p>
          <a:p>
            <a:r>
              <a:rPr lang="hu-HU" sz="3200" dirty="0" smtClean="0"/>
              <a:t>1. </a:t>
            </a:r>
            <a:r>
              <a:rPr lang="hu-HU" sz="3200" dirty="0" err="1" smtClean="0"/>
              <a:t>Codebug</a:t>
            </a:r>
            <a:r>
              <a:rPr lang="hu-HU" sz="3200" dirty="0" smtClean="0"/>
              <a:t> programozása grafikus nyelven</a:t>
            </a:r>
          </a:p>
          <a:p>
            <a:pPr lvl="1"/>
            <a:r>
              <a:rPr lang="hu-HU" sz="3000" dirty="0" smtClean="0"/>
              <a:t>Ez egy nagyon egyszerű dolog ami a teljesen kezdőknek is </a:t>
            </a:r>
            <a:r>
              <a:rPr lang="hu-HU" sz="3000" dirty="0" smtClean="0"/>
              <a:t>azonnal </a:t>
            </a:r>
            <a:r>
              <a:rPr lang="hu-HU" sz="3000" dirty="0" smtClean="0"/>
              <a:t>sikereket </a:t>
            </a:r>
            <a:r>
              <a:rPr lang="hu-HU" sz="3000" dirty="0" smtClean="0"/>
              <a:t>ad.</a:t>
            </a:r>
            <a:endParaRPr lang="hu-HU" sz="3000" dirty="0" smtClean="0"/>
          </a:p>
          <a:p>
            <a:pPr marL="342900" lvl="1" indent="-342900"/>
            <a:r>
              <a:rPr lang="hu-HU" sz="3200" dirty="0"/>
              <a:t>2. </a:t>
            </a:r>
            <a:r>
              <a:rPr lang="hu-HU" sz="3200" dirty="0" err="1"/>
              <a:t>Mbot</a:t>
            </a:r>
            <a:r>
              <a:rPr lang="hu-HU" sz="3200" dirty="0"/>
              <a:t> </a:t>
            </a:r>
            <a:r>
              <a:rPr lang="hu-HU" sz="3200" dirty="0" smtClean="0"/>
              <a:t>(egyszerű kis robot kocsi) programozása </a:t>
            </a:r>
            <a:r>
              <a:rPr lang="hu-HU" sz="3200" dirty="0"/>
              <a:t>grafikus </a:t>
            </a:r>
            <a:r>
              <a:rPr lang="hu-HU" sz="3200" dirty="0" smtClean="0"/>
              <a:t>nyelven.</a:t>
            </a:r>
            <a:endParaRPr lang="hu-HU" sz="3200" dirty="0" smtClean="0"/>
          </a:p>
          <a:p>
            <a:pPr lvl="1"/>
            <a:r>
              <a:rPr lang="hu-HU" sz="3000" dirty="0"/>
              <a:t>Ez már nagyobb </a:t>
            </a:r>
            <a:r>
              <a:rPr lang="hu-HU" sz="3000" dirty="0" smtClean="0"/>
              <a:t>munka, </a:t>
            </a:r>
            <a:r>
              <a:rPr lang="hu-HU" sz="3000" dirty="0"/>
              <a:t>ha </a:t>
            </a:r>
            <a:r>
              <a:rPr lang="hu-HU" sz="3000" dirty="0" smtClean="0"/>
              <a:t>valami </a:t>
            </a:r>
            <a:r>
              <a:rPr lang="hu-HU" sz="3000" dirty="0" smtClean="0"/>
              <a:t>nagyobb </a:t>
            </a:r>
            <a:r>
              <a:rPr lang="hu-HU" sz="3000" dirty="0" smtClean="0"/>
              <a:t>eredményt </a:t>
            </a:r>
            <a:r>
              <a:rPr lang="hu-HU" sz="3000" dirty="0"/>
              <a:t>akarsz </a:t>
            </a:r>
            <a:r>
              <a:rPr lang="hu-HU" sz="3000" dirty="0" smtClean="0"/>
              <a:t>elérni.</a:t>
            </a:r>
            <a:endParaRPr lang="hu-HU" sz="3000" dirty="0"/>
          </a:p>
          <a:p>
            <a:pPr marL="457200" lvl="1" indent="0">
              <a:buNone/>
            </a:pP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21190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Codebug</a:t>
            </a:r>
            <a:r>
              <a:rPr lang="hu-HU" dirty="0" smtClean="0"/>
              <a:t> projektek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567" y="2010877"/>
            <a:ext cx="9031895" cy="4195481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/>
              <a:t>A. kijelző kezelési gyakorlatok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hu-HU" sz="3000" dirty="0"/>
              <a:t>A és B kapcsoló más-más kijelzéssel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/>
              <a:t>B. kódolt </a:t>
            </a:r>
            <a:r>
              <a:rPr lang="hu-HU" sz="3200" dirty="0" err="1"/>
              <a:t>eredménykijelzésű</a:t>
            </a:r>
            <a:r>
              <a:rPr lang="hu-HU" sz="3200" dirty="0"/>
              <a:t> feszültségmérő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hu-HU" sz="3000" dirty="0"/>
              <a:t>Kódolt hexadecimális </a:t>
            </a:r>
            <a:r>
              <a:rPr lang="hu-HU" sz="3000" dirty="0" smtClean="0"/>
              <a:t>kijelzéssel + hangjelzés</a:t>
            </a:r>
            <a:endParaRPr lang="hu-HU" sz="3000" dirty="0"/>
          </a:p>
          <a:p>
            <a:pPr marL="0" lvl="1" indent="0">
              <a:buNone/>
            </a:pP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54" y="1595340"/>
            <a:ext cx="2880360" cy="394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4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Codebug</a:t>
            </a:r>
            <a:r>
              <a:rPr lang="hu-HU" dirty="0" smtClean="0"/>
              <a:t> projektek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567" y="4759569"/>
            <a:ext cx="11530123" cy="1446789"/>
          </a:xfrm>
        </p:spPr>
        <p:txBody>
          <a:bodyPr>
            <a:normAutofit fontScale="70000" lnSpcReduction="20000"/>
          </a:bodyPr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 smtClean="0"/>
              <a:t>C</a:t>
            </a:r>
            <a:r>
              <a:rPr lang="hu-HU" sz="3200" dirty="0"/>
              <a:t>. Saját </a:t>
            </a:r>
            <a:r>
              <a:rPr lang="hu-HU" sz="3200" dirty="0" smtClean="0"/>
              <a:t>tervezésű </a:t>
            </a:r>
            <a:r>
              <a:rPr lang="hu-HU" sz="3200" dirty="0"/>
              <a:t>karóra </a:t>
            </a:r>
            <a:r>
              <a:rPr lang="hu-HU" sz="3200" dirty="0" smtClean="0"/>
              <a:t>modell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hu-HU" sz="3000" dirty="0" smtClean="0"/>
              <a:t>Stilizált </a:t>
            </a:r>
            <a:r>
              <a:rPr lang="hu-HU" sz="3000" dirty="0"/>
              <a:t>óra </a:t>
            </a:r>
            <a:endParaRPr lang="hu-HU" sz="3000" dirty="0" smtClean="0"/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hu-HU" sz="3000" dirty="0" smtClean="0"/>
              <a:t>Óra (A-gomb)  </a:t>
            </a:r>
            <a:r>
              <a:rPr lang="hu-HU" sz="3000" dirty="0" smtClean="0"/>
              <a:t>és </a:t>
            </a:r>
            <a:r>
              <a:rPr lang="hu-HU" sz="3000" dirty="0"/>
              <a:t>perc </a:t>
            </a:r>
            <a:r>
              <a:rPr lang="hu-HU" sz="3000" dirty="0" smtClean="0"/>
              <a:t>(B-gomb) </a:t>
            </a:r>
            <a:r>
              <a:rPr lang="hu-HU" sz="3000" smtClean="0"/>
              <a:t>megnyomásával kijelzés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4" y="1453989"/>
            <a:ext cx="3261764" cy="301085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581" y="1453989"/>
            <a:ext cx="3514872" cy="3014604"/>
          </a:xfrm>
          <a:prstGeom prst="rect">
            <a:avLst/>
          </a:prstGeom>
        </p:spPr>
      </p:pic>
      <p:sp>
        <p:nvSpPr>
          <p:cNvPr id="7" name="Jobbra nyíl 6"/>
          <p:cNvSpPr/>
          <p:nvPr/>
        </p:nvSpPr>
        <p:spPr>
          <a:xfrm rot="19658961">
            <a:off x="1523999" y="3896639"/>
            <a:ext cx="1230923" cy="574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8 óra</a:t>
            </a:r>
            <a:endParaRPr lang="hu-HU" dirty="0"/>
          </a:p>
        </p:txBody>
      </p:sp>
      <p:sp>
        <p:nvSpPr>
          <p:cNvPr id="8" name="Jobbra nyíl 7"/>
          <p:cNvSpPr/>
          <p:nvPr/>
        </p:nvSpPr>
        <p:spPr>
          <a:xfrm rot="19658961">
            <a:off x="5064368" y="3462885"/>
            <a:ext cx="1230923" cy="574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10 óra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892" y="1441394"/>
            <a:ext cx="3447798" cy="3023453"/>
          </a:xfrm>
          <a:prstGeom prst="rect">
            <a:avLst/>
          </a:prstGeom>
        </p:spPr>
      </p:pic>
      <p:sp>
        <p:nvSpPr>
          <p:cNvPr id="10" name="Jobbra nyíl 9"/>
          <p:cNvSpPr/>
          <p:nvPr/>
        </p:nvSpPr>
        <p:spPr>
          <a:xfrm rot="19658961">
            <a:off x="8863705" y="3618561"/>
            <a:ext cx="1230923" cy="574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45 perc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2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Mbot</a:t>
            </a:r>
            <a:r>
              <a:rPr lang="hu-HU" dirty="0" smtClean="0"/>
              <a:t> projektek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8291" y="1330938"/>
            <a:ext cx="6370756" cy="5027820"/>
          </a:xfrm>
        </p:spPr>
        <p:txBody>
          <a:bodyPr>
            <a:normAutofit fontScale="85000" lnSpcReduction="20000"/>
          </a:bodyPr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/>
              <a:t>A. kijelző kezelési gyakorlatok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 smtClean="0"/>
              <a:t>B</a:t>
            </a:r>
            <a:r>
              <a:rPr lang="hu-HU" sz="3200" dirty="0"/>
              <a:t>. </a:t>
            </a:r>
            <a:r>
              <a:rPr lang="hu-HU" sz="3200" dirty="0" smtClean="0"/>
              <a:t>Egyszerű mozgató programok</a:t>
            </a:r>
            <a:endParaRPr lang="hu-HU" sz="3200" dirty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hu-HU" sz="3200" dirty="0" smtClean="0"/>
              <a:t>C</a:t>
            </a:r>
            <a:r>
              <a:rPr lang="hu-HU" sz="3200" dirty="0"/>
              <a:t>. </a:t>
            </a:r>
            <a:r>
              <a:rPr lang="hu-HU" sz="3200" dirty="0" smtClean="0"/>
              <a:t>Robot a labirintusban</a:t>
            </a:r>
          </a:p>
          <a:p>
            <a:pPr marL="400050" lvl="2" indent="0">
              <a:buNone/>
            </a:pPr>
            <a:r>
              <a:rPr lang="hu-HU" sz="3000" dirty="0" smtClean="0"/>
              <a:t>		- oldaltávolság figyelése és korlátok között tartása</a:t>
            </a:r>
          </a:p>
          <a:p>
            <a:pPr marL="400050" lvl="2" indent="0">
              <a:buNone/>
            </a:pPr>
            <a:r>
              <a:rPr lang="hu-HU" sz="3000" dirty="0"/>
              <a:t>	</a:t>
            </a:r>
            <a:r>
              <a:rPr lang="hu-HU" sz="3000" dirty="0" smtClean="0"/>
              <a:t>	- előtte levő akadály esetén balra fordul</a:t>
            </a:r>
          </a:p>
          <a:p>
            <a:pPr marL="400050" lvl="2" indent="0">
              <a:buNone/>
            </a:pPr>
            <a:r>
              <a:rPr lang="hu-HU" sz="3000" dirty="0"/>
              <a:t>	</a:t>
            </a:r>
            <a:r>
              <a:rPr lang="hu-HU" sz="3000" dirty="0" smtClean="0"/>
              <a:t>	- ha a mellette levő fal megszűnik akkor jobbra fordul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 smtClean="0"/>
          </a:p>
          <a:p>
            <a:pPr marL="400050" lvl="2" indent="0">
              <a:buNone/>
            </a:pPr>
            <a:r>
              <a:rPr lang="hu-HU" sz="3000" dirty="0" smtClean="0"/>
              <a:t>		Sajnos nem értünk teljesen a feladat végére</a:t>
            </a:r>
            <a:endParaRPr lang="hu-HU" sz="3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639" y="1275217"/>
            <a:ext cx="4621530" cy="4741324"/>
          </a:xfrm>
          <a:prstGeom prst="rect">
            <a:avLst/>
          </a:prstGeom>
        </p:spPr>
      </p:pic>
      <p:sp>
        <p:nvSpPr>
          <p:cNvPr id="6" name="Jobbra nyíl 5"/>
          <p:cNvSpPr/>
          <p:nvPr/>
        </p:nvSpPr>
        <p:spPr>
          <a:xfrm rot="2176616">
            <a:off x="6424247" y="751299"/>
            <a:ext cx="2882777" cy="104783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/>
              <a:t>Kijelző</a:t>
            </a:r>
            <a:endParaRPr lang="hu-HU" sz="3200" dirty="0"/>
          </a:p>
        </p:txBody>
      </p:sp>
      <p:sp>
        <p:nvSpPr>
          <p:cNvPr id="7" name="Jobbra nyíl 6"/>
          <p:cNvSpPr/>
          <p:nvPr/>
        </p:nvSpPr>
        <p:spPr>
          <a:xfrm rot="19381938">
            <a:off x="5889773" y="4997660"/>
            <a:ext cx="2485042" cy="132322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Ultrahangos távolságmérő</a:t>
            </a:r>
            <a:endParaRPr lang="hu-HU" sz="2000" dirty="0"/>
          </a:p>
        </p:txBody>
      </p:sp>
      <p:sp>
        <p:nvSpPr>
          <p:cNvPr id="8" name="Jobbra nyíl 7"/>
          <p:cNvSpPr/>
          <p:nvPr/>
        </p:nvSpPr>
        <p:spPr>
          <a:xfrm rot="743282" flipH="1">
            <a:off x="10221997" y="5513542"/>
            <a:ext cx="1744270" cy="124898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/>
              <a:t>„Fehér” érzékelő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89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3249" y="2433918"/>
            <a:ext cx="9404723" cy="1400530"/>
          </a:xfrm>
        </p:spPr>
        <p:txBody>
          <a:bodyPr/>
          <a:lstStyle/>
          <a:p>
            <a:pPr algn="ctr"/>
            <a:r>
              <a:rPr lang="hu-HU" sz="5400" dirty="0" smtClean="0"/>
              <a:t>Köszönjük a figyelmet !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4415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</TotalTime>
  <Words>129</Words>
  <Application>Microsoft Office PowerPoint</Application>
  <PresentationFormat>Szélesvásznú</PresentationFormat>
  <Paragraphs>32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ALKOTÓHÉT       Programozás </vt:lpstr>
      <vt:lpstr>Résztvevők: Moór László Szabolcs, Förhécz Ábel 10c</vt:lpstr>
      <vt:lpstr>Codebug projektek</vt:lpstr>
      <vt:lpstr>Codebug projektek</vt:lpstr>
      <vt:lpstr>Mbot projektek</vt:lpstr>
      <vt:lpstr>Köszönjük a figyelmet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ALKOTÓHÉT Programozás </dc:title>
  <dc:creator>Windows-felhasználó</dc:creator>
  <cp:lastModifiedBy>Windows-felhasználó</cp:lastModifiedBy>
  <cp:revision>24</cp:revision>
  <dcterms:created xsi:type="dcterms:W3CDTF">2019-06-06T13:11:20Z</dcterms:created>
  <dcterms:modified xsi:type="dcterms:W3CDTF">2019-06-07T07:22:26Z</dcterms:modified>
</cp:coreProperties>
</file>