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87D0D-77DE-4C04-8D77-16CC225A90A3}" type="datetimeFigureOut">
              <a:rPr lang="hu-HU" smtClean="0"/>
              <a:t>2019. 06. 11.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2668-3353-4A8B-850B-3B456FA7C15E}" type="slidenum">
              <a:rPr lang="hu-HU" smtClean="0"/>
              <a:t>‹#›</a:t>
            </a:fld>
            <a:endParaRPr lang="hu-H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80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87D0D-77DE-4C04-8D77-16CC225A90A3}" type="datetimeFigureOut">
              <a:rPr lang="hu-HU" smtClean="0"/>
              <a:t>2019. 06. 11.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2668-3353-4A8B-850B-3B456FA7C1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2839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87D0D-77DE-4C04-8D77-16CC225A90A3}" type="datetimeFigureOut">
              <a:rPr lang="hu-HU" smtClean="0"/>
              <a:t>2019. 06. 11.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2668-3353-4A8B-850B-3B456FA7C1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6523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87D0D-77DE-4C04-8D77-16CC225A90A3}" type="datetimeFigureOut">
              <a:rPr lang="hu-HU" smtClean="0"/>
              <a:t>2019. 06. 11.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2668-3353-4A8B-850B-3B456FA7C15E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9974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87D0D-77DE-4C04-8D77-16CC225A90A3}" type="datetimeFigureOut">
              <a:rPr lang="hu-HU" smtClean="0"/>
              <a:t>2019. 06. 11.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2668-3353-4A8B-850B-3B456FA7C1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2590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87D0D-77DE-4C04-8D77-16CC225A90A3}" type="datetimeFigureOut">
              <a:rPr lang="hu-HU" smtClean="0"/>
              <a:t>2019. 06. 11.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2668-3353-4A8B-850B-3B456FA7C15E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27624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87D0D-77DE-4C04-8D77-16CC225A90A3}" type="datetimeFigureOut">
              <a:rPr lang="hu-HU" smtClean="0"/>
              <a:t>2019. 06. 11.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2668-3353-4A8B-850B-3B456FA7C1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10514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87D0D-77DE-4C04-8D77-16CC225A90A3}" type="datetimeFigureOut">
              <a:rPr lang="hu-HU" smtClean="0"/>
              <a:t>2019. 06. 11.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2668-3353-4A8B-850B-3B456FA7C1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14647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87D0D-77DE-4C04-8D77-16CC225A90A3}" type="datetimeFigureOut">
              <a:rPr lang="hu-HU" smtClean="0"/>
              <a:t>2019. 06. 11.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2668-3353-4A8B-850B-3B456FA7C1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1696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87D0D-77DE-4C04-8D77-16CC225A90A3}" type="datetimeFigureOut">
              <a:rPr lang="hu-HU" smtClean="0"/>
              <a:t>2019. 06. 11.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2668-3353-4A8B-850B-3B456FA7C1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5308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87D0D-77DE-4C04-8D77-16CC225A90A3}" type="datetimeFigureOut">
              <a:rPr lang="hu-HU" smtClean="0"/>
              <a:t>2019. 06. 11.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2668-3353-4A8B-850B-3B456FA7C1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9481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87D0D-77DE-4C04-8D77-16CC225A90A3}" type="datetimeFigureOut">
              <a:rPr lang="hu-HU" smtClean="0"/>
              <a:t>2019. 06. 11.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2668-3353-4A8B-850B-3B456FA7C1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1038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87D0D-77DE-4C04-8D77-16CC225A90A3}" type="datetimeFigureOut">
              <a:rPr lang="hu-HU" smtClean="0"/>
              <a:t>2019. 06. 11.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2668-3353-4A8B-850B-3B456FA7C1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38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87D0D-77DE-4C04-8D77-16CC225A90A3}" type="datetimeFigureOut">
              <a:rPr lang="hu-HU" smtClean="0"/>
              <a:t>2019. 06. 11.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2668-3353-4A8B-850B-3B456FA7C1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322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87D0D-77DE-4C04-8D77-16CC225A90A3}" type="datetimeFigureOut">
              <a:rPr lang="hu-HU" smtClean="0"/>
              <a:t>2019. 06. 11.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2668-3353-4A8B-850B-3B456FA7C1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075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87D0D-77DE-4C04-8D77-16CC225A90A3}" type="datetimeFigureOut">
              <a:rPr lang="hu-HU" smtClean="0"/>
              <a:t>2019. 06. 11.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2668-3353-4A8B-850B-3B456FA7C1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922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87D0D-77DE-4C04-8D77-16CC225A90A3}" type="datetimeFigureOut">
              <a:rPr lang="hu-HU" smtClean="0"/>
              <a:t>2019. 06. 11.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2668-3353-4A8B-850B-3B456FA7C1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372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AF87D0D-77DE-4C04-8D77-16CC225A90A3}" type="datetimeFigureOut">
              <a:rPr lang="hu-HU" smtClean="0"/>
              <a:t>2019. 06. 11.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B442668-3353-4A8B-850B-3B456FA7C1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61508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Balatoni bicikli túra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2019</a:t>
            </a:r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191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38" y="141667"/>
            <a:ext cx="6408270" cy="4807376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224" y="1635617"/>
            <a:ext cx="3712689" cy="494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020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05" y="528033"/>
            <a:ext cx="5262050" cy="3947501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271" y="2653048"/>
            <a:ext cx="5159019" cy="387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107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4533364" y="2743200"/>
            <a:ext cx="38507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dirty="0" smtClean="0"/>
              <a:t>3. NAP</a:t>
            </a:r>
            <a:endParaRPr lang="hu-HU" sz="6000" dirty="0"/>
          </a:p>
        </p:txBody>
      </p:sp>
    </p:spTree>
    <p:extLst>
      <p:ext uri="{BB962C8B-B14F-4D97-AF65-F5344CB8AC3E}">
        <p14:creationId xmlns:p14="http://schemas.microsoft.com/office/powerpoint/2010/main" val="150290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335" y="489397"/>
            <a:ext cx="7748789" cy="581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891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77" y="412124"/>
            <a:ext cx="5649532" cy="423714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245" y="1339403"/>
            <a:ext cx="3815366" cy="508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041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04" y="283335"/>
            <a:ext cx="6044484" cy="4533363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397" y="631065"/>
            <a:ext cx="4346620" cy="579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72" y="206062"/>
            <a:ext cx="3662161" cy="4882881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811" y="1326524"/>
            <a:ext cx="3817639" cy="5088943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250" y="298002"/>
            <a:ext cx="2694904" cy="479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218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90" y="244698"/>
            <a:ext cx="5666704" cy="4250028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850" y="1596980"/>
            <a:ext cx="3747752" cy="499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302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" y="83713"/>
            <a:ext cx="5632360" cy="422427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301" y="1976907"/>
            <a:ext cx="6216203" cy="466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0256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59" y="334850"/>
            <a:ext cx="5409127" cy="4056845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304" y="2363272"/>
            <a:ext cx="5237409" cy="392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138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809229" y="2807593"/>
            <a:ext cx="60207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dirty="0" smtClean="0"/>
              <a:t>1. NAP</a:t>
            </a:r>
            <a:endParaRPr lang="hu-HU" sz="6000" dirty="0"/>
          </a:p>
        </p:txBody>
      </p:sp>
    </p:spTree>
    <p:extLst>
      <p:ext uri="{BB962C8B-B14F-4D97-AF65-F5344CB8AC3E}">
        <p14:creationId xmlns:p14="http://schemas.microsoft.com/office/powerpoint/2010/main" val="500949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81" y="167426"/>
            <a:ext cx="5211651" cy="3908738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884" y="2703990"/>
            <a:ext cx="6645499" cy="404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5958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507605" y="360609"/>
            <a:ext cx="61561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dirty="0" smtClean="0"/>
              <a:t>4. NAP</a:t>
            </a:r>
            <a:endParaRPr lang="hu-HU" sz="60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68" y="1665052"/>
            <a:ext cx="5571223" cy="4185634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765" y="1214292"/>
            <a:ext cx="5285191" cy="545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549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75" y="2250505"/>
            <a:ext cx="4991594" cy="374461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316" y="476518"/>
            <a:ext cx="5074276" cy="380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404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743" y="2678825"/>
            <a:ext cx="2278111" cy="4049976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352" y="5503"/>
            <a:ext cx="4584880" cy="3439499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43" y="444340"/>
            <a:ext cx="4721102" cy="354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969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22" y="553792"/>
            <a:ext cx="6283356" cy="4713668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612" y="1353156"/>
            <a:ext cx="3507615" cy="467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172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700789" y="2704564"/>
            <a:ext cx="77144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dirty="0" smtClean="0"/>
              <a:t>2</a:t>
            </a:r>
            <a:r>
              <a:rPr lang="hu-HU" sz="6000" dirty="0" smtClean="0"/>
              <a:t>. NAP</a:t>
            </a:r>
            <a:endParaRPr lang="hu-HU" sz="6000" dirty="0"/>
          </a:p>
        </p:txBody>
      </p:sp>
    </p:spTree>
    <p:extLst>
      <p:ext uri="{BB962C8B-B14F-4D97-AF65-F5344CB8AC3E}">
        <p14:creationId xmlns:p14="http://schemas.microsoft.com/office/powerpoint/2010/main" val="2259255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71" y="2009104"/>
            <a:ext cx="5922835" cy="4443211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610" y="141667"/>
            <a:ext cx="5712811" cy="428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269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97" y="244698"/>
            <a:ext cx="5712811" cy="4285654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210" y="2387525"/>
            <a:ext cx="5339136" cy="400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028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39" y="141668"/>
            <a:ext cx="5527979" cy="4146997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562" y="2717442"/>
            <a:ext cx="5965498" cy="389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296012"/>
      </p:ext>
    </p:extLst>
  </p:cSld>
  <p:clrMapOvr>
    <a:masterClrMapping/>
  </p:clrMapOvr>
</p:sld>
</file>

<file path=ppt/theme/theme1.xml><?xml version="1.0" encoding="utf-8"?>
<a:theme xmlns:a="http://schemas.openxmlformats.org/drawingml/2006/main" name="Szelet">
  <a:themeElements>
    <a:clrScheme name="Szelet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zele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elet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50</TotalTime>
  <Words>16</Words>
  <Application>Microsoft Office PowerPoint</Application>
  <PresentationFormat>Szélesvásznú</PresentationFormat>
  <Paragraphs>6</Paragraphs>
  <Slides>21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4" baseType="lpstr">
      <vt:lpstr>Century Gothic</vt:lpstr>
      <vt:lpstr>Wingdings 3</vt:lpstr>
      <vt:lpstr>Szelet</vt:lpstr>
      <vt:lpstr>Balatoni bicikli túra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Balatoni bicikli túra</dc:title>
  <dc:creator>taskaradios-3</dc:creator>
  <cp:lastModifiedBy>Windows-felhasználó</cp:lastModifiedBy>
  <cp:revision>6</cp:revision>
  <dcterms:created xsi:type="dcterms:W3CDTF">2019-06-07T05:35:54Z</dcterms:created>
  <dcterms:modified xsi:type="dcterms:W3CDTF">2019-06-11T06:21:11Z</dcterms:modified>
</cp:coreProperties>
</file>