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3" r:id="rId6"/>
    <p:sldId id="266" r:id="rId7"/>
    <p:sldId id="262" r:id="rId8"/>
    <p:sldId id="264" r:id="rId9"/>
    <p:sldId id="261" r:id="rId10"/>
    <p:sldId id="267" r:id="rId11"/>
    <p:sldId id="268" r:id="rId12"/>
    <p:sldId id="265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9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6/6/2019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6/6/2019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6/6/2019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6/6/2019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6/6/2019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6/6/2019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dirty="0"/>
              <a:t>6/6/2019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0" y="103032"/>
            <a:ext cx="8825658" cy="1249250"/>
          </a:xfrm>
        </p:spPr>
        <p:txBody>
          <a:bodyPr/>
          <a:lstStyle/>
          <a:p>
            <a:r>
              <a:rPr lang="hu-HU" sz="6600" b="1" dirty="0" smtClean="0">
                <a:latin typeface="Book Antiqua" panose="02040602050305030304" pitchFamily="18" charset="0"/>
              </a:rPr>
              <a:t>CLIMATE CHANGE</a:t>
            </a:r>
            <a:endParaRPr lang="hu-HU" sz="6600" b="1" dirty="0">
              <a:latin typeface="Book Antiqua" panose="02040602050305030304" pitchFamily="18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3267090" y="1352282"/>
            <a:ext cx="8825658" cy="1068947"/>
          </a:xfrm>
        </p:spPr>
        <p:txBody>
          <a:bodyPr>
            <a:normAutofit fontScale="92500"/>
          </a:bodyPr>
          <a:lstStyle/>
          <a:p>
            <a:pPr algn="r"/>
            <a:r>
              <a:rPr lang="hu-HU" sz="4400" b="1" dirty="0" err="1" smtClean="0">
                <a:solidFill>
                  <a:srgbClr val="FFFF00"/>
                </a:solidFill>
                <a:latin typeface="Book Antiqua" panose="02040602050305030304" pitchFamily="18" charset="0"/>
              </a:rPr>
              <a:t>Causes</a:t>
            </a:r>
            <a:r>
              <a:rPr lang="hu-HU" sz="4400" b="1" dirty="0" smtClean="0">
                <a:solidFill>
                  <a:srgbClr val="FFFF00"/>
                </a:solidFill>
                <a:latin typeface="Book Antiqua" panose="02040602050305030304" pitchFamily="18" charset="0"/>
              </a:rPr>
              <a:t>, </a:t>
            </a:r>
            <a:r>
              <a:rPr lang="hu-HU" sz="4400" b="1" dirty="0" err="1" smtClean="0">
                <a:solidFill>
                  <a:srgbClr val="FFFF00"/>
                </a:solidFill>
                <a:latin typeface="Book Antiqua" panose="02040602050305030304" pitchFamily="18" charset="0"/>
              </a:rPr>
              <a:t>effects</a:t>
            </a:r>
            <a:r>
              <a:rPr lang="hu-HU" sz="4400" b="1" dirty="0">
                <a:solidFill>
                  <a:srgbClr val="FFFF00"/>
                </a:solidFill>
                <a:latin typeface="Book Antiqua" panose="02040602050305030304" pitchFamily="18" charset="0"/>
              </a:rPr>
              <a:t> </a:t>
            </a:r>
            <a:r>
              <a:rPr lang="hu-HU" sz="4400" b="1" dirty="0" smtClean="0">
                <a:solidFill>
                  <a:srgbClr val="FFFF00"/>
                </a:solidFill>
                <a:latin typeface="Book Antiqua" panose="02040602050305030304" pitchFamily="18" charset="0"/>
              </a:rPr>
              <a:t>&amp; </a:t>
            </a:r>
            <a:r>
              <a:rPr lang="hu-HU" sz="4400" b="1" dirty="0" err="1" smtClean="0">
                <a:solidFill>
                  <a:srgbClr val="FFFF00"/>
                </a:solidFill>
                <a:latin typeface="Book Antiqua" panose="02040602050305030304" pitchFamily="18" charset="0"/>
              </a:rPr>
              <a:t>solutions</a:t>
            </a:r>
            <a:endParaRPr lang="hu-HU" sz="4400" b="1" dirty="0">
              <a:solidFill>
                <a:srgbClr val="FFFF00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6" r="4784" b="3347"/>
          <a:stretch/>
        </p:blipFill>
        <p:spPr>
          <a:xfrm>
            <a:off x="2662468" y="2157562"/>
            <a:ext cx="5086472" cy="4567703"/>
          </a:xfrm>
          <a:prstGeom prst="rect">
            <a:avLst/>
          </a:prstGeom>
        </p:spPr>
      </p:pic>
      <p:pic>
        <p:nvPicPr>
          <p:cNvPr id="5" name="vlc-record-2019-06-06-16h45m54s-USA for Africa - We are the World.mp3-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393.5416"/>
                  <p14:fade out="12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1244" y="51719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85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224">
        <p14:reveal/>
      </p:transition>
    </mc:Choice>
    <mc:Fallback xmlns="">
      <p:transition spd="slow" advTm="102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96214" y="250723"/>
            <a:ext cx="10109916" cy="1666568"/>
          </a:xfrm>
        </p:spPr>
        <p:txBody>
          <a:bodyPr>
            <a:normAutofit/>
          </a:bodyPr>
          <a:lstStyle/>
          <a:p>
            <a:r>
              <a:rPr lang="hu-HU" sz="2400" dirty="0" err="1" smtClean="0">
                <a:latin typeface="Book Antiqua" panose="02040602050305030304" pitchFamily="18" charset="0"/>
              </a:rPr>
              <a:t>We</a:t>
            </a:r>
            <a:r>
              <a:rPr lang="hu-HU" sz="2400" dirty="0" smtClean="0">
                <a:latin typeface="Book Antiqua" panose="02040602050305030304" pitchFamily="18" charset="0"/>
              </a:rPr>
              <a:t> </a:t>
            </a:r>
            <a:r>
              <a:rPr lang="hu-HU" sz="2400" dirty="0" err="1" smtClean="0">
                <a:latin typeface="Book Antiqua" panose="02040602050305030304" pitchFamily="18" charset="0"/>
              </a:rPr>
              <a:t>looked</a:t>
            </a:r>
            <a:r>
              <a:rPr lang="hu-HU" sz="2400" dirty="0" smtClean="0">
                <a:latin typeface="Book Antiqua" panose="02040602050305030304" pitchFamily="18" charset="0"/>
              </a:rPr>
              <a:t> </a:t>
            </a:r>
            <a:r>
              <a:rPr lang="hu-HU" sz="2400" dirty="0" err="1" smtClean="0">
                <a:latin typeface="Book Antiqua" panose="02040602050305030304" pitchFamily="18" charset="0"/>
              </a:rPr>
              <a:t>for</a:t>
            </a:r>
            <a:r>
              <a:rPr lang="hu-HU" sz="2400" dirty="0" smtClean="0">
                <a:latin typeface="Book Antiqua" panose="02040602050305030304" pitchFamily="18" charset="0"/>
              </a:rPr>
              <a:t> </a:t>
            </a:r>
            <a:r>
              <a:rPr lang="hu-HU" sz="2400" dirty="0" err="1" smtClean="0">
                <a:latin typeface="Book Antiqua" panose="02040602050305030304" pitchFamily="18" charset="0"/>
              </a:rPr>
              <a:t>environmentally</a:t>
            </a:r>
            <a:r>
              <a:rPr lang="hu-HU" sz="2400" dirty="0" smtClean="0">
                <a:latin typeface="Book Antiqua" panose="02040602050305030304" pitchFamily="18" charset="0"/>
              </a:rPr>
              <a:t> </a:t>
            </a:r>
            <a:r>
              <a:rPr lang="hu-HU" sz="2400" dirty="0" err="1" smtClean="0">
                <a:latin typeface="Book Antiqua" panose="02040602050305030304" pitchFamily="18" charset="0"/>
              </a:rPr>
              <a:t>friendly</a:t>
            </a:r>
            <a:r>
              <a:rPr lang="hu-HU" sz="2400" dirty="0" smtClean="0">
                <a:latin typeface="Book Antiqua" panose="02040602050305030304" pitchFamily="18" charset="0"/>
              </a:rPr>
              <a:t> </a:t>
            </a:r>
            <a:r>
              <a:rPr lang="hu-HU" sz="2400" dirty="0" err="1" smtClean="0">
                <a:latin typeface="Book Antiqua" panose="02040602050305030304" pitchFamily="18" charset="0"/>
              </a:rPr>
              <a:t>products</a:t>
            </a:r>
            <a:r>
              <a:rPr lang="hu-HU" sz="2400" dirty="0" smtClean="0">
                <a:latin typeface="Book Antiqua" panose="02040602050305030304" pitchFamily="18" charset="0"/>
              </a:rPr>
              <a:t> </a:t>
            </a:r>
            <a:r>
              <a:rPr lang="hu-HU" sz="2400" dirty="0" err="1" smtClean="0">
                <a:latin typeface="Book Antiqua" panose="02040602050305030304" pitchFamily="18" charset="0"/>
              </a:rPr>
              <a:t>in</a:t>
            </a:r>
            <a:r>
              <a:rPr lang="hu-HU" sz="2400" dirty="0" smtClean="0">
                <a:latin typeface="Book Antiqua" panose="02040602050305030304" pitchFamily="18" charset="0"/>
              </a:rPr>
              <a:t> </a:t>
            </a:r>
            <a:r>
              <a:rPr lang="hu-HU" sz="2400" dirty="0" err="1" smtClean="0">
                <a:latin typeface="Book Antiqua" panose="02040602050305030304" pitchFamily="18" charset="0"/>
              </a:rPr>
              <a:t>Interspar</a:t>
            </a:r>
            <a:r>
              <a:rPr lang="hu-HU" sz="2400" dirty="0" smtClean="0">
                <a:latin typeface="Book Antiqua" panose="02040602050305030304" pitchFamily="18" charset="0"/>
              </a:rPr>
              <a:t> and DM</a:t>
            </a:r>
          </a:p>
          <a:p>
            <a:r>
              <a:rPr lang="hu-HU" sz="2400" dirty="0" smtClean="0">
                <a:latin typeface="Book Antiqua" panose="02040602050305030304" pitchFamily="18" charset="0"/>
              </a:rPr>
              <a:t>and </a:t>
            </a:r>
            <a:r>
              <a:rPr lang="hu-HU" sz="2400" dirty="0" err="1" smtClean="0">
                <a:latin typeface="Book Antiqua" panose="02040602050305030304" pitchFamily="18" charset="0"/>
              </a:rPr>
              <a:t>we</a:t>
            </a:r>
            <a:r>
              <a:rPr lang="hu-HU" sz="2400" dirty="0" smtClean="0">
                <a:latin typeface="Book Antiqua" panose="02040602050305030304" pitchFamily="18" charset="0"/>
              </a:rPr>
              <a:t> </a:t>
            </a:r>
            <a:r>
              <a:rPr lang="hu-HU" sz="2400" dirty="0" err="1" smtClean="0">
                <a:latin typeface="Book Antiqua" panose="02040602050305030304" pitchFamily="18" charset="0"/>
              </a:rPr>
              <a:t>picked</a:t>
            </a:r>
            <a:r>
              <a:rPr lang="hu-HU" sz="2400" dirty="0" smtClean="0">
                <a:latin typeface="Book Antiqua" panose="02040602050305030304" pitchFamily="18" charset="0"/>
              </a:rPr>
              <a:t> </a:t>
            </a:r>
            <a:r>
              <a:rPr lang="hu-HU" sz="2400" dirty="0" err="1" smtClean="0">
                <a:latin typeface="Book Antiqua" panose="02040602050305030304" pitchFamily="18" charset="0"/>
              </a:rPr>
              <a:t>up</a:t>
            </a:r>
            <a:r>
              <a:rPr lang="hu-HU" sz="2400" dirty="0" smtClean="0">
                <a:latin typeface="Book Antiqua" panose="02040602050305030304" pitchFamily="18" charset="0"/>
              </a:rPr>
              <a:t> (y)</a:t>
            </a:r>
            <a:r>
              <a:rPr lang="hu-HU" sz="2400" dirty="0" err="1" smtClean="0">
                <a:latin typeface="Book Antiqua" panose="02040602050305030304" pitchFamily="18" charset="0"/>
              </a:rPr>
              <a:t>our</a:t>
            </a:r>
            <a:r>
              <a:rPr lang="hu-HU" sz="2400" dirty="0" smtClean="0">
                <a:latin typeface="Book Antiqua" panose="02040602050305030304" pitchFamily="18" charset="0"/>
              </a:rPr>
              <a:t> </a:t>
            </a:r>
            <a:r>
              <a:rPr lang="hu-HU" sz="2400" dirty="0" err="1" smtClean="0">
                <a:latin typeface="Book Antiqua" panose="02040602050305030304" pitchFamily="18" charset="0"/>
              </a:rPr>
              <a:t>trash</a:t>
            </a:r>
            <a:r>
              <a:rPr lang="hu-HU" sz="2400" dirty="0" smtClean="0">
                <a:latin typeface="Book Antiqua" panose="02040602050305030304" pitchFamily="18" charset="0"/>
              </a:rPr>
              <a:t> </a:t>
            </a:r>
            <a:r>
              <a:rPr lang="hu-HU" sz="2400" dirty="0" err="1" smtClean="0">
                <a:latin typeface="Book Antiqua" panose="02040602050305030304" pitchFamily="18" charset="0"/>
              </a:rPr>
              <a:t>around</a:t>
            </a:r>
            <a:r>
              <a:rPr lang="hu-HU" sz="2400" dirty="0" smtClean="0">
                <a:latin typeface="Book Antiqua" panose="02040602050305030304" pitchFamily="18" charset="0"/>
              </a:rPr>
              <a:t> </a:t>
            </a:r>
            <a:r>
              <a:rPr lang="hu-HU" sz="2400" dirty="0" err="1" smtClean="0">
                <a:latin typeface="Book Antiqua" panose="02040602050305030304" pitchFamily="18" charset="0"/>
              </a:rPr>
              <a:t>the</a:t>
            </a:r>
            <a:r>
              <a:rPr lang="hu-HU" sz="2400" dirty="0" smtClean="0">
                <a:latin typeface="Book Antiqua" panose="02040602050305030304" pitchFamily="18" charset="0"/>
              </a:rPr>
              <a:t> </a:t>
            </a:r>
            <a:r>
              <a:rPr lang="hu-HU" sz="2400" dirty="0" err="1" smtClean="0">
                <a:latin typeface="Book Antiqua" panose="02040602050305030304" pitchFamily="18" charset="0"/>
              </a:rPr>
              <a:t>school</a:t>
            </a:r>
            <a:endParaRPr lang="hu-HU" sz="2400" dirty="0" smtClean="0">
              <a:latin typeface="Book Antiqua" panose="02040602050305030304" pitchFamily="18" charset="0"/>
            </a:endParaRPr>
          </a:p>
          <a:p>
            <a:endParaRPr lang="hu-HU" sz="2400" dirty="0" smtClean="0">
              <a:latin typeface="Book Antiqua" panose="02040602050305030304" pitchFamily="18" charset="0"/>
            </a:endParaRPr>
          </a:p>
          <a:p>
            <a:pPr marL="0" indent="0">
              <a:buNone/>
            </a:pPr>
            <a:endParaRPr lang="hu-HU" sz="2400" dirty="0">
              <a:latin typeface="Book Antiqua" panose="02040602050305030304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2" y="1917291"/>
            <a:ext cx="3028041" cy="403738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4" r="34164"/>
          <a:stretch/>
        </p:blipFill>
        <p:spPr>
          <a:xfrm>
            <a:off x="3610134" y="1917290"/>
            <a:ext cx="2612827" cy="4037387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1010667" y="5981560"/>
            <a:ext cx="1890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err="1" smtClean="0">
                <a:latin typeface="Book Antiqua" panose="02040602050305030304" pitchFamily="18" charset="0"/>
              </a:rPr>
              <a:t>before</a:t>
            </a:r>
            <a:endParaRPr lang="hu-HU" sz="2400" b="1" dirty="0">
              <a:latin typeface="Book Antiqua" panose="02040602050305030304" pitchFamily="18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4519452" y="5981559"/>
            <a:ext cx="2344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err="1" smtClean="0">
                <a:latin typeface="Book Antiqua" panose="02040602050305030304" pitchFamily="18" charset="0"/>
              </a:rPr>
              <a:t>after</a:t>
            </a:r>
            <a:endParaRPr lang="hu-HU" sz="2400" b="1" dirty="0">
              <a:latin typeface="Book Antiqua" panose="02040602050305030304" pitchFamily="18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2274"/>
          <a:stretch/>
        </p:blipFill>
        <p:spPr>
          <a:xfrm>
            <a:off x="6402835" y="1917290"/>
            <a:ext cx="2934782" cy="3719646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6664816" y="5954678"/>
            <a:ext cx="2150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latin typeface="Book Antiqua" panose="02040602050305030304" pitchFamily="18" charset="0"/>
              </a:rPr>
              <a:t>24 </a:t>
            </a:r>
            <a:r>
              <a:rPr lang="hu-HU" sz="2400" b="1" dirty="0" err="1" smtClean="0">
                <a:latin typeface="Book Antiqua" panose="02040602050305030304" pitchFamily="18" charset="0"/>
              </a:rPr>
              <a:t>hours</a:t>
            </a:r>
            <a:r>
              <a:rPr lang="hu-HU" sz="2400" b="1" dirty="0" smtClean="0">
                <a:latin typeface="Book Antiqua" panose="02040602050305030304" pitchFamily="18" charset="0"/>
              </a:rPr>
              <a:t> </a:t>
            </a:r>
            <a:r>
              <a:rPr lang="hu-HU" sz="2400" b="1" dirty="0" err="1" smtClean="0">
                <a:latin typeface="Book Antiqua" panose="02040602050305030304" pitchFamily="18" charset="0"/>
              </a:rPr>
              <a:t>later</a:t>
            </a:r>
            <a:endParaRPr lang="hu-HU" sz="2400" b="1" dirty="0">
              <a:latin typeface="Book Antiqua" panose="02040602050305030304" pitchFamily="18" charset="0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519" y="1084007"/>
            <a:ext cx="2292163" cy="3056217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505" y="4247377"/>
            <a:ext cx="2511380" cy="251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08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3135">
        <p14:reveal/>
      </p:transition>
    </mc:Choice>
    <mc:Fallback xmlns="">
      <p:transition spd="slow" advTm="1313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type="body" sz="half" idx="2"/>
          </p:nvPr>
        </p:nvSpPr>
        <p:spPr>
          <a:xfrm>
            <a:off x="785611" y="4675031"/>
            <a:ext cx="9105363" cy="17782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4000" b="1" dirty="0" smtClean="0">
                <a:latin typeface="Book Antiqua" panose="02040602050305030304" pitchFamily="18" charset="0"/>
              </a:rPr>
              <a:t>SAVE YOUR OWN FUTURE</a:t>
            </a:r>
          </a:p>
          <a:p>
            <a:pPr marL="0" indent="0">
              <a:buNone/>
            </a:pPr>
            <a:r>
              <a:rPr lang="hu-HU" sz="4000" b="1" dirty="0" smtClean="0">
                <a:latin typeface="Book Antiqua" panose="02040602050305030304" pitchFamily="18" charset="0"/>
              </a:rPr>
              <a:t>IT’S IN YOUR HANDS</a:t>
            </a:r>
            <a:endParaRPr lang="hu-HU" sz="4000" b="1" dirty="0">
              <a:latin typeface="Book Antiqua" panose="02040602050305030304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698" y="354942"/>
            <a:ext cx="6179578" cy="391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53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9725">
        <p14:reveal/>
      </p:transition>
    </mc:Choice>
    <mc:Fallback xmlns="">
      <p:transition spd="slow" advTm="972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9919" y="0"/>
            <a:ext cx="1995096" cy="501445"/>
          </a:xfrm>
        </p:spPr>
        <p:txBody>
          <a:bodyPr/>
          <a:lstStyle/>
          <a:p>
            <a:r>
              <a:rPr lang="hu-HU" sz="3200" b="1" dirty="0" err="1" smtClean="0">
                <a:latin typeface="Book Antiqua" panose="02040602050305030304" pitchFamily="18" charset="0"/>
              </a:rPr>
              <a:t>Creators</a:t>
            </a:r>
            <a:r>
              <a:rPr lang="hu-HU" sz="3200" b="1" dirty="0" smtClean="0">
                <a:latin typeface="Book Antiqua" panose="02040602050305030304" pitchFamily="18" charset="0"/>
              </a:rPr>
              <a:t>:</a:t>
            </a:r>
            <a:endParaRPr lang="hu-HU" sz="3200" b="1" dirty="0">
              <a:latin typeface="Book Antiqua" panose="020406020503050303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29918" y="501445"/>
            <a:ext cx="11167347" cy="622381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hu-HU" sz="1900" dirty="0">
                <a:latin typeface="Book Antiqua" panose="02040602050305030304" pitchFamily="18" charset="0"/>
              </a:rPr>
              <a:t>Buza Bálint </a:t>
            </a:r>
            <a:endParaRPr lang="hu-HU" sz="1900" dirty="0" smtClean="0">
              <a:latin typeface="Book Antiqua" panose="02040602050305030304" pitchFamily="18" charset="0"/>
            </a:endParaRPr>
          </a:p>
          <a:p>
            <a:pPr marL="0" indent="0">
              <a:buNone/>
            </a:pPr>
            <a:r>
              <a:rPr lang="hu-HU" sz="1900" dirty="0" smtClean="0">
                <a:latin typeface="Book Antiqua" panose="02040602050305030304" pitchFamily="18" charset="0"/>
              </a:rPr>
              <a:t>Faragó </a:t>
            </a:r>
            <a:r>
              <a:rPr lang="hu-HU" sz="1900" dirty="0">
                <a:latin typeface="Book Antiqua" panose="02040602050305030304" pitchFamily="18" charset="0"/>
              </a:rPr>
              <a:t>Dorina </a:t>
            </a:r>
            <a:endParaRPr lang="hu-HU" sz="1900" dirty="0" smtClean="0">
              <a:latin typeface="Book Antiqua" panose="02040602050305030304" pitchFamily="18" charset="0"/>
            </a:endParaRPr>
          </a:p>
          <a:p>
            <a:pPr marL="0" indent="0">
              <a:buNone/>
            </a:pPr>
            <a:r>
              <a:rPr lang="hu-HU" sz="1900" dirty="0" err="1" smtClean="0">
                <a:latin typeface="Book Antiqua" panose="02040602050305030304" pitchFamily="18" charset="0"/>
              </a:rPr>
              <a:t>Fonai</a:t>
            </a:r>
            <a:r>
              <a:rPr lang="hu-HU" sz="1900" dirty="0" smtClean="0">
                <a:latin typeface="Book Antiqua" panose="02040602050305030304" pitchFamily="18" charset="0"/>
              </a:rPr>
              <a:t> </a:t>
            </a:r>
            <a:r>
              <a:rPr lang="hu-HU" sz="1900" dirty="0">
                <a:latin typeface="Book Antiqua" panose="02040602050305030304" pitchFamily="18" charset="0"/>
              </a:rPr>
              <a:t>Dorka </a:t>
            </a:r>
            <a:endParaRPr lang="hu-HU" sz="1900" dirty="0" smtClean="0">
              <a:latin typeface="Book Antiqua" panose="02040602050305030304" pitchFamily="18" charset="0"/>
            </a:endParaRPr>
          </a:p>
          <a:p>
            <a:pPr marL="0" indent="0">
              <a:buNone/>
            </a:pPr>
            <a:r>
              <a:rPr lang="hu-HU" sz="1900" dirty="0" err="1" smtClean="0">
                <a:latin typeface="Book Antiqua" panose="02040602050305030304" pitchFamily="18" charset="0"/>
              </a:rPr>
              <a:t>Havrán</a:t>
            </a:r>
            <a:r>
              <a:rPr lang="hu-HU" sz="1900" dirty="0" smtClean="0">
                <a:latin typeface="Book Antiqua" panose="02040602050305030304" pitchFamily="18" charset="0"/>
              </a:rPr>
              <a:t> </a:t>
            </a:r>
            <a:r>
              <a:rPr lang="hu-HU" sz="1900" dirty="0" err="1">
                <a:latin typeface="Book Antiqua" panose="02040602050305030304" pitchFamily="18" charset="0"/>
              </a:rPr>
              <a:t>Mietta</a:t>
            </a:r>
            <a:r>
              <a:rPr lang="hu-HU" sz="1900" dirty="0">
                <a:latin typeface="Book Antiqua" panose="02040602050305030304" pitchFamily="18" charset="0"/>
              </a:rPr>
              <a:t> </a:t>
            </a:r>
            <a:endParaRPr lang="hu-HU" sz="1900" dirty="0" smtClean="0">
              <a:latin typeface="Book Antiqua" panose="02040602050305030304" pitchFamily="18" charset="0"/>
            </a:endParaRPr>
          </a:p>
          <a:p>
            <a:pPr marL="0" indent="0">
              <a:buNone/>
            </a:pPr>
            <a:r>
              <a:rPr lang="hu-HU" sz="1900" dirty="0" smtClean="0">
                <a:latin typeface="Book Antiqua" panose="02040602050305030304" pitchFamily="18" charset="0"/>
              </a:rPr>
              <a:t>Horváth </a:t>
            </a:r>
            <a:r>
              <a:rPr lang="hu-HU" sz="1900" dirty="0">
                <a:latin typeface="Book Antiqua" panose="02040602050305030304" pitchFamily="18" charset="0"/>
              </a:rPr>
              <a:t>Lili </a:t>
            </a:r>
            <a:endParaRPr lang="hu-HU" sz="1900" dirty="0" smtClean="0">
              <a:latin typeface="Book Antiqua" panose="02040602050305030304" pitchFamily="18" charset="0"/>
            </a:endParaRPr>
          </a:p>
          <a:p>
            <a:pPr marL="0" indent="0">
              <a:buNone/>
            </a:pPr>
            <a:r>
              <a:rPr lang="hu-HU" sz="1900" dirty="0" smtClean="0">
                <a:latin typeface="Book Antiqua" panose="02040602050305030304" pitchFamily="18" charset="0"/>
              </a:rPr>
              <a:t>Horváth </a:t>
            </a:r>
            <a:r>
              <a:rPr lang="hu-HU" sz="1900" dirty="0">
                <a:latin typeface="Book Antiqua" panose="02040602050305030304" pitchFamily="18" charset="0"/>
              </a:rPr>
              <a:t>Zsombor </a:t>
            </a:r>
            <a:endParaRPr lang="hu-HU" sz="1900" dirty="0" smtClean="0">
              <a:latin typeface="Book Antiqua" panose="02040602050305030304" pitchFamily="18" charset="0"/>
            </a:endParaRPr>
          </a:p>
          <a:p>
            <a:pPr marL="0" indent="0">
              <a:buNone/>
            </a:pPr>
            <a:r>
              <a:rPr lang="hu-HU" sz="1900" dirty="0" err="1" smtClean="0">
                <a:latin typeface="Book Antiqua" panose="02040602050305030304" pitchFamily="18" charset="0"/>
              </a:rPr>
              <a:t>Joanelli</a:t>
            </a:r>
            <a:r>
              <a:rPr lang="hu-HU" sz="1900" dirty="0" smtClean="0">
                <a:latin typeface="Book Antiqua" panose="02040602050305030304" pitchFamily="18" charset="0"/>
              </a:rPr>
              <a:t> </a:t>
            </a:r>
            <a:r>
              <a:rPr lang="hu-HU" sz="1900" dirty="0">
                <a:latin typeface="Book Antiqua" panose="02040602050305030304" pitchFamily="18" charset="0"/>
              </a:rPr>
              <a:t>Kamilla </a:t>
            </a:r>
            <a:endParaRPr lang="hu-HU" sz="1900" dirty="0" smtClean="0">
              <a:latin typeface="Book Antiqua" panose="02040602050305030304" pitchFamily="18" charset="0"/>
            </a:endParaRPr>
          </a:p>
          <a:p>
            <a:pPr marL="0" indent="0">
              <a:buNone/>
            </a:pPr>
            <a:r>
              <a:rPr lang="hu-HU" sz="1900" dirty="0" smtClean="0">
                <a:latin typeface="Book Antiqua" panose="02040602050305030304" pitchFamily="18" charset="0"/>
              </a:rPr>
              <a:t>Kiss </a:t>
            </a:r>
            <a:r>
              <a:rPr lang="hu-HU" sz="1900" dirty="0">
                <a:latin typeface="Book Antiqua" panose="02040602050305030304" pitchFamily="18" charset="0"/>
              </a:rPr>
              <a:t>Anna </a:t>
            </a:r>
            <a:endParaRPr lang="hu-HU" sz="1900" dirty="0" smtClean="0">
              <a:latin typeface="Book Antiqua" panose="02040602050305030304" pitchFamily="18" charset="0"/>
            </a:endParaRPr>
          </a:p>
          <a:p>
            <a:pPr marL="0" indent="0">
              <a:buNone/>
            </a:pPr>
            <a:r>
              <a:rPr lang="hu-HU" sz="1900" dirty="0" smtClean="0">
                <a:latin typeface="Book Antiqua" panose="02040602050305030304" pitchFamily="18" charset="0"/>
              </a:rPr>
              <a:t>Kiss </a:t>
            </a:r>
            <a:r>
              <a:rPr lang="hu-HU" sz="1900" dirty="0">
                <a:latin typeface="Book Antiqua" panose="02040602050305030304" pitchFamily="18" charset="0"/>
              </a:rPr>
              <a:t>Viktória </a:t>
            </a:r>
            <a:endParaRPr lang="hu-HU" sz="1900" dirty="0" smtClean="0">
              <a:latin typeface="Book Antiqua" panose="02040602050305030304" pitchFamily="18" charset="0"/>
            </a:endParaRPr>
          </a:p>
          <a:p>
            <a:pPr marL="0" indent="0">
              <a:buNone/>
            </a:pPr>
            <a:r>
              <a:rPr lang="hu-HU" sz="1900" dirty="0" smtClean="0">
                <a:latin typeface="Book Antiqua" panose="02040602050305030304" pitchFamily="18" charset="0"/>
              </a:rPr>
              <a:t>Kiss </a:t>
            </a:r>
            <a:r>
              <a:rPr lang="hu-HU" sz="1900" dirty="0">
                <a:latin typeface="Book Antiqua" panose="02040602050305030304" pitchFamily="18" charset="0"/>
              </a:rPr>
              <a:t>Virág </a:t>
            </a:r>
            <a:endParaRPr lang="hu-HU" sz="1900" dirty="0" smtClean="0">
              <a:latin typeface="Book Antiqua" panose="02040602050305030304" pitchFamily="18" charset="0"/>
            </a:endParaRPr>
          </a:p>
          <a:p>
            <a:pPr marL="0" indent="0">
              <a:buNone/>
            </a:pPr>
            <a:r>
              <a:rPr lang="hu-HU" sz="1900" dirty="0" err="1" smtClean="0">
                <a:latin typeface="Book Antiqua" panose="02040602050305030304" pitchFamily="18" charset="0"/>
              </a:rPr>
              <a:t>Körtélyesi</a:t>
            </a:r>
            <a:r>
              <a:rPr lang="hu-HU" sz="1900" dirty="0" smtClean="0">
                <a:latin typeface="Book Antiqua" panose="02040602050305030304" pitchFamily="18" charset="0"/>
              </a:rPr>
              <a:t> </a:t>
            </a:r>
            <a:r>
              <a:rPr lang="hu-HU" sz="1900" dirty="0">
                <a:latin typeface="Book Antiqua" panose="02040602050305030304" pitchFamily="18" charset="0"/>
              </a:rPr>
              <a:t>Gréta </a:t>
            </a:r>
            <a:endParaRPr lang="hu-HU" sz="1900" dirty="0" smtClean="0">
              <a:latin typeface="Book Antiqua" panose="02040602050305030304" pitchFamily="18" charset="0"/>
            </a:endParaRPr>
          </a:p>
          <a:p>
            <a:pPr marL="0" indent="0">
              <a:buNone/>
            </a:pPr>
            <a:r>
              <a:rPr lang="hu-HU" sz="1900" dirty="0" smtClean="0">
                <a:latin typeface="Book Antiqua" panose="02040602050305030304" pitchFamily="18" charset="0"/>
              </a:rPr>
              <a:t>Lévai </a:t>
            </a:r>
            <a:r>
              <a:rPr lang="hu-HU" sz="1900" dirty="0">
                <a:latin typeface="Book Antiqua" panose="02040602050305030304" pitchFamily="18" charset="0"/>
              </a:rPr>
              <a:t>Virág </a:t>
            </a:r>
            <a:endParaRPr lang="hu-HU" sz="1900" dirty="0" smtClean="0">
              <a:latin typeface="Book Antiqua" panose="02040602050305030304" pitchFamily="18" charset="0"/>
            </a:endParaRPr>
          </a:p>
          <a:p>
            <a:pPr marL="0" indent="0">
              <a:buNone/>
            </a:pPr>
            <a:r>
              <a:rPr lang="hu-HU" sz="1900" dirty="0" smtClean="0">
                <a:latin typeface="Book Antiqua" panose="02040602050305030304" pitchFamily="18" charset="0"/>
              </a:rPr>
              <a:t>Lukács </a:t>
            </a:r>
            <a:r>
              <a:rPr lang="hu-HU" sz="1900" dirty="0">
                <a:latin typeface="Book Antiqua" panose="02040602050305030304" pitchFamily="18" charset="0"/>
              </a:rPr>
              <a:t>Janka </a:t>
            </a:r>
            <a:endParaRPr lang="hu-HU" sz="1900" dirty="0" smtClean="0">
              <a:latin typeface="Book Antiqua" panose="02040602050305030304" pitchFamily="18" charset="0"/>
            </a:endParaRPr>
          </a:p>
          <a:p>
            <a:pPr marL="0" indent="0">
              <a:buNone/>
            </a:pPr>
            <a:r>
              <a:rPr lang="hu-HU" sz="1900" dirty="0" err="1" smtClean="0">
                <a:latin typeface="Book Antiqua" panose="02040602050305030304" pitchFamily="18" charset="0"/>
              </a:rPr>
              <a:t>Malkovits</a:t>
            </a:r>
            <a:r>
              <a:rPr lang="hu-HU" sz="1900" dirty="0" smtClean="0">
                <a:latin typeface="Book Antiqua" panose="02040602050305030304" pitchFamily="18" charset="0"/>
              </a:rPr>
              <a:t> </a:t>
            </a:r>
            <a:r>
              <a:rPr lang="hu-HU" sz="1900" dirty="0">
                <a:latin typeface="Book Antiqua" panose="02040602050305030304" pitchFamily="18" charset="0"/>
              </a:rPr>
              <a:t>Fanni </a:t>
            </a:r>
            <a:endParaRPr lang="hu-HU" sz="1900" dirty="0" smtClean="0">
              <a:latin typeface="Book Antiqua" panose="02040602050305030304" pitchFamily="18" charset="0"/>
            </a:endParaRPr>
          </a:p>
          <a:p>
            <a:pPr marL="0" indent="0">
              <a:buNone/>
            </a:pPr>
            <a:r>
              <a:rPr lang="hu-HU" sz="1900" dirty="0" smtClean="0">
                <a:latin typeface="Book Antiqua" panose="02040602050305030304" pitchFamily="18" charset="0"/>
              </a:rPr>
              <a:t>Pallag </a:t>
            </a:r>
            <a:r>
              <a:rPr lang="hu-HU" sz="1900" dirty="0">
                <a:latin typeface="Book Antiqua" panose="02040602050305030304" pitchFamily="18" charset="0"/>
              </a:rPr>
              <a:t>Dóra </a:t>
            </a:r>
            <a:endParaRPr lang="hu-HU" sz="1900" dirty="0" smtClean="0">
              <a:latin typeface="Book Antiqua" panose="02040602050305030304" pitchFamily="18" charset="0"/>
            </a:endParaRPr>
          </a:p>
          <a:p>
            <a:pPr marL="0" indent="0">
              <a:buNone/>
            </a:pPr>
            <a:r>
              <a:rPr lang="hu-HU" sz="1900" dirty="0" err="1" smtClean="0">
                <a:latin typeface="Book Antiqua" panose="02040602050305030304" pitchFamily="18" charset="0"/>
              </a:rPr>
              <a:t>Polacsek</a:t>
            </a:r>
            <a:r>
              <a:rPr lang="hu-HU" sz="1900" dirty="0" smtClean="0">
                <a:latin typeface="Book Antiqua" panose="02040602050305030304" pitchFamily="18" charset="0"/>
              </a:rPr>
              <a:t> </a:t>
            </a:r>
            <a:r>
              <a:rPr lang="hu-HU" sz="1900" dirty="0">
                <a:latin typeface="Book Antiqua" panose="02040602050305030304" pitchFamily="18" charset="0"/>
              </a:rPr>
              <a:t>Hanna </a:t>
            </a:r>
            <a:endParaRPr lang="hu-HU" sz="1900" dirty="0" smtClean="0">
              <a:latin typeface="Book Antiqua" panose="02040602050305030304" pitchFamily="18" charset="0"/>
            </a:endParaRPr>
          </a:p>
          <a:p>
            <a:pPr marL="0" indent="0">
              <a:buNone/>
            </a:pPr>
            <a:r>
              <a:rPr lang="hu-HU" sz="1900" dirty="0" smtClean="0">
                <a:latin typeface="Book Antiqua" panose="02040602050305030304" pitchFamily="18" charset="0"/>
              </a:rPr>
              <a:t>Tibor </a:t>
            </a:r>
            <a:r>
              <a:rPr lang="hu-HU" sz="1900" dirty="0">
                <a:latin typeface="Book Antiqua" panose="02040602050305030304" pitchFamily="18" charset="0"/>
              </a:rPr>
              <a:t>Vivien </a:t>
            </a:r>
            <a:endParaRPr lang="hu-HU" sz="1900" dirty="0" smtClean="0">
              <a:latin typeface="Book Antiqua" panose="02040602050305030304" pitchFamily="18" charset="0"/>
            </a:endParaRPr>
          </a:p>
          <a:p>
            <a:pPr marL="0" indent="0">
              <a:buNone/>
            </a:pPr>
            <a:r>
              <a:rPr lang="hu-HU" sz="1900" dirty="0" smtClean="0">
                <a:latin typeface="Book Antiqua" panose="02040602050305030304" pitchFamily="18" charset="0"/>
              </a:rPr>
              <a:t>Veszprémi Dorka</a:t>
            </a:r>
          </a:p>
          <a:p>
            <a:pPr marL="0" indent="0">
              <a:buNone/>
            </a:pPr>
            <a:r>
              <a:rPr lang="hu-HU" sz="1900" dirty="0" smtClean="0">
                <a:latin typeface="Book Antiqua" panose="02040602050305030304" pitchFamily="18" charset="0"/>
              </a:rPr>
              <a:t>Juhász Judit tanárnő	</a:t>
            </a:r>
            <a:r>
              <a:rPr lang="hu-HU" sz="1700" dirty="0" smtClean="0">
                <a:latin typeface="Book Antiqua" panose="02040602050305030304" pitchFamily="18" charset="0"/>
              </a:rPr>
              <a:t>			</a:t>
            </a:r>
            <a:r>
              <a:rPr lang="hu-HU" sz="3800" dirty="0" smtClean="0">
                <a:latin typeface="Book Antiqua" panose="02040602050305030304" pitchFamily="18" charset="0"/>
              </a:rPr>
              <a:t>THANKS FOR WATCHING </a:t>
            </a:r>
            <a:r>
              <a:rPr lang="hu-HU" sz="3800" dirty="0" smtClean="0">
                <a:latin typeface="Book Antiqua" panose="02040602050305030304" pitchFamily="18" charset="0"/>
                <a:sym typeface="Wingdings" panose="05000000000000000000" pitchFamily="2" charset="2"/>
              </a:rPr>
              <a:t></a:t>
            </a:r>
            <a:endParaRPr lang="hu-HU" sz="3800" dirty="0">
              <a:latin typeface="Book Antiqua" panose="02040602050305030304" pitchFamily="18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536" y="0"/>
            <a:ext cx="8168457" cy="590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16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4810">
        <p14:reveal/>
      </p:transition>
    </mc:Choice>
    <mc:Fallback xmlns="">
      <p:transition spd="slow" advTm="148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6111" y="0"/>
            <a:ext cx="9404723" cy="3258355"/>
          </a:xfrm>
        </p:spPr>
        <p:txBody>
          <a:bodyPr/>
          <a:lstStyle/>
          <a:p>
            <a:pPr algn="ctr"/>
            <a:r>
              <a:rPr lang="hu-HU" b="1" dirty="0" err="1" smtClean="0">
                <a:latin typeface="Book Antiqua" panose="02040602050305030304" pitchFamily="18" charset="0"/>
              </a:rPr>
              <a:t>Causes</a:t>
            </a:r>
            <a:r>
              <a:rPr lang="hu-HU" b="1" dirty="0" smtClean="0">
                <a:latin typeface="Book Antiqua" panose="02040602050305030304" pitchFamily="18" charset="0"/>
              </a:rPr>
              <a:t> of </a:t>
            </a:r>
            <a:r>
              <a:rPr lang="hu-HU" b="1" dirty="0" err="1" smtClean="0">
                <a:latin typeface="Book Antiqua" panose="02040602050305030304" pitchFamily="18" charset="0"/>
              </a:rPr>
              <a:t>global</a:t>
            </a:r>
            <a:r>
              <a:rPr lang="hu-HU" b="1" dirty="0" smtClean="0">
                <a:latin typeface="Book Antiqua" panose="02040602050305030304" pitchFamily="18" charset="0"/>
              </a:rPr>
              <a:t> </a:t>
            </a:r>
            <a:r>
              <a:rPr lang="hu-HU" b="1" dirty="0" err="1" smtClean="0">
                <a:latin typeface="Book Antiqua" panose="02040602050305030304" pitchFamily="18" charset="0"/>
              </a:rPr>
              <a:t>warming</a:t>
            </a:r>
            <a:endParaRPr lang="hu-HU" b="1" dirty="0">
              <a:latin typeface="Book Antiqua" panose="020406020503050303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67146" y="838395"/>
            <a:ext cx="11397803" cy="238259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hu-HU" sz="2600" b="1" dirty="0" smtClean="0">
                <a:latin typeface="Book Antiqua" panose="02040602050305030304" pitchFamily="18" charset="0"/>
              </a:rPr>
              <a:t>	</a:t>
            </a:r>
            <a:r>
              <a:rPr lang="hu-HU" sz="3900" b="1" dirty="0" err="1" smtClean="0">
                <a:latin typeface="Book Antiqua" panose="02040602050305030304" pitchFamily="18" charset="0"/>
              </a:rPr>
              <a:t>Greenhouse</a:t>
            </a:r>
            <a:r>
              <a:rPr lang="hu-HU" sz="3900" b="1" dirty="0" smtClean="0">
                <a:latin typeface="Book Antiqua" panose="02040602050305030304" pitchFamily="18" charset="0"/>
              </a:rPr>
              <a:t> </a:t>
            </a:r>
            <a:r>
              <a:rPr lang="hu-HU" sz="3900" b="1" dirty="0" err="1" smtClean="0">
                <a:latin typeface="Book Antiqua" panose="02040602050305030304" pitchFamily="18" charset="0"/>
              </a:rPr>
              <a:t>effect</a:t>
            </a:r>
            <a:r>
              <a:rPr lang="hu-HU" sz="3900" b="1" dirty="0" smtClean="0">
                <a:latin typeface="Book Antiqua" panose="02040602050305030304" pitchFamily="18" charset="0"/>
              </a:rPr>
              <a:t> </a:t>
            </a:r>
            <a:r>
              <a:rPr lang="hu-HU" sz="2600" dirty="0" smtClean="0">
                <a:latin typeface="Book Antiqua" panose="02040602050305030304" pitchFamily="18" charset="0"/>
              </a:rPr>
              <a:t>– </a:t>
            </a:r>
            <a:r>
              <a:rPr lang="hu-HU" sz="2600" dirty="0" err="1" smtClean="0">
                <a:latin typeface="Book Antiqua" panose="02040602050305030304" pitchFamily="18" charset="0"/>
              </a:rPr>
              <a:t>due</a:t>
            </a:r>
            <a:r>
              <a:rPr lang="hu-HU" sz="2600" dirty="0" smtClean="0">
                <a:latin typeface="Book Antiqua" panose="02040602050305030304" pitchFamily="18" charset="0"/>
              </a:rPr>
              <a:t> </a:t>
            </a:r>
            <a:r>
              <a:rPr lang="hu-HU" sz="2600" dirty="0" err="1" smtClean="0">
                <a:latin typeface="Book Antiqua" panose="02040602050305030304" pitchFamily="18" charset="0"/>
              </a:rPr>
              <a:t>to</a:t>
            </a:r>
            <a:r>
              <a:rPr lang="hu-HU" sz="2600" dirty="0" smtClean="0">
                <a:latin typeface="Book Antiqua" panose="02040602050305030304" pitchFamily="18" charset="0"/>
              </a:rPr>
              <a:t> human </a:t>
            </a:r>
            <a:r>
              <a:rPr lang="hu-HU" sz="2600" dirty="0" err="1" smtClean="0">
                <a:latin typeface="Book Antiqua" panose="02040602050305030304" pitchFamily="18" charset="0"/>
              </a:rPr>
              <a:t>activity</a:t>
            </a:r>
            <a:endParaRPr lang="hu-HU" sz="2600" dirty="0" smtClean="0">
              <a:latin typeface="Book Antiqua" panose="02040602050305030304" pitchFamily="18" charset="0"/>
            </a:endParaRPr>
          </a:p>
          <a:p>
            <a:pPr marL="0" indent="0">
              <a:buNone/>
            </a:pPr>
            <a:r>
              <a:rPr lang="hu-HU" sz="2600" dirty="0" err="1" smtClean="0">
                <a:latin typeface="Book Antiqua" panose="02040602050305030304" pitchFamily="18" charset="0"/>
              </a:rPr>
              <a:t>People</a:t>
            </a:r>
            <a:r>
              <a:rPr lang="hu-HU" sz="2600" dirty="0" smtClean="0">
                <a:latin typeface="Book Antiqua" panose="02040602050305030304" pitchFamily="18" charset="0"/>
              </a:rPr>
              <a:t> </a:t>
            </a:r>
          </a:p>
          <a:p>
            <a:r>
              <a:rPr lang="hu-HU" sz="2600" dirty="0" err="1" smtClean="0">
                <a:latin typeface="Book Antiqua" panose="02040602050305030304" pitchFamily="18" charset="0"/>
              </a:rPr>
              <a:t>burn</a:t>
            </a:r>
            <a:r>
              <a:rPr lang="hu-HU" sz="2600" dirty="0" smtClean="0">
                <a:latin typeface="Book Antiqua" panose="02040602050305030304" pitchFamily="18" charset="0"/>
              </a:rPr>
              <a:t> </a:t>
            </a:r>
            <a:r>
              <a:rPr lang="hu-HU" sz="2600" dirty="0" err="1" smtClean="0">
                <a:latin typeface="Book Antiqua" panose="02040602050305030304" pitchFamily="18" charset="0"/>
              </a:rPr>
              <a:t>fossil</a:t>
            </a:r>
            <a:r>
              <a:rPr lang="hu-HU" sz="2600" dirty="0" smtClean="0">
                <a:latin typeface="Book Antiqua" panose="02040602050305030304" pitchFamily="18" charset="0"/>
              </a:rPr>
              <a:t> </a:t>
            </a:r>
            <a:r>
              <a:rPr lang="hu-HU" sz="2600" dirty="0" err="1" smtClean="0">
                <a:latin typeface="Book Antiqua" panose="02040602050305030304" pitchFamily="18" charset="0"/>
              </a:rPr>
              <a:t>fuels</a:t>
            </a:r>
            <a:r>
              <a:rPr lang="hu-HU" sz="2600" dirty="0" smtClean="0">
                <a:latin typeface="Book Antiqua" panose="02040602050305030304" pitchFamily="18" charset="0"/>
              </a:rPr>
              <a:t> </a:t>
            </a:r>
            <a:r>
              <a:rPr lang="hu-HU" sz="2600" dirty="0" err="1" smtClean="0">
                <a:latin typeface="Book Antiqua" panose="02040602050305030304" pitchFamily="18" charset="0"/>
              </a:rPr>
              <a:t>for</a:t>
            </a:r>
            <a:r>
              <a:rPr lang="hu-HU" sz="2600" dirty="0">
                <a:latin typeface="Book Antiqua" panose="02040602050305030304" pitchFamily="18" charset="0"/>
              </a:rPr>
              <a:t> </a:t>
            </a:r>
            <a:r>
              <a:rPr lang="hu-HU" sz="2600" dirty="0" err="1" smtClean="0">
                <a:latin typeface="Book Antiqua" panose="02040602050305030304" pitchFamily="18" charset="0"/>
              </a:rPr>
              <a:t>centuries</a:t>
            </a:r>
            <a:r>
              <a:rPr lang="hu-HU" sz="2600" dirty="0" smtClean="0">
                <a:latin typeface="Book Antiqua" panose="02040602050305030304" pitchFamily="18" charset="0"/>
              </a:rPr>
              <a:t> (</a:t>
            </a:r>
            <a:r>
              <a:rPr lang="hu-HU" sz="2600" dirty="0" err="1" smtClean="0">
                <a:latin typeface="Book Antiqua" panose="02040602050305030304" pitchFamily="18" charset="0"/>
              </a:rPr>
              <a:t>coal</a:t>
            </a:r>
            <a:r>
              <a:rPr lang="hu-HU" sz="2600" dirty="0" smtClean="0">
                <a:latin typeface="Book Antiqua" panose="02040602050305030304" pitchFamily="18" charset="0"/>
              </a:rPr>
              <a:t>, </a:t>
            </a:r>
            <a:r>
              <a:rPr lang="hu-HU" sz="2600" dirty="0" err="1" smtClean="0">
                <a:latin typeface="Book Antiqua" panose="02040602050305030304" pitchFamily="18" charset="0"/>
              </a:rPr>
              <a:t>gas</a:t>
            </a:r>
            <a:r>
              <a:rPr lang="hu-HU" sz="2600" dirty="0" smtClean="0">
                <a:latin typeface="Book Antiqua" panose="02040602050305030304" pitchFamily="18" charset="0"/>
              </a:rPr>
              <a:t>, </a:t>
            </a:r>
            <a:r>
              <a:rPr lang="hu-HU" sz="2600" dirty="0" err="1" smtClean="0">
                <a:latin typeface="Book Antiqua" panose="02040602050305030304" pitchFamily="18" charset="0"/>
              </a:rPr>
              <a:t>oil</a:t>
            </a:r>
            <a:r>
              <a:rPr lang="hu-HU" sz="2600" dirty="0" smtClean="0">
                <a:latin typeface="Book Antiqua" panose="02040602050305030304" pitchFamily="18" charset="0"/>
              </a:rPr>
              <a:t>)</a:t>
            </a:r>
          </a:p>
          <a:p>
            <a:pPr algn="just"/>
            <a:r>
              <a:rPr lang="hu-HU" sz="2600" dirty="0" err="1" smtClean="0">
                <a:latin typeface="Book Antiqua" panose="02040602050305030304" pitchFamily="18" charset="0"/>
              </a:rPr>
              <a:t>cut</a:t>
            </a:r>
            <a:r>
              <a:rPr lang="hu-HU" sz="2600" dirty="0" smtClean="0">
                <a:latin typeface="Book Antiqua" panose="02040602050305030304" pitchFamily="18" charset="0"/>
              </a:rPr>
              <a:t> down &amp; </a:t>
            </a:r>
            <a:r>
              <a:rPr lang="hu-HU" sz="2600" dirty="0" err="1" smtClean="0">
                <a:latin typeface="Book Antiqua" panose="02040602050305030304" pitchFamily="18" charset="0"/>
              </a:rPr>
              <a:t>burn</a:t>
            </a:r>
            <a:r>
              <a:rPr lang="hu-HU" sz="2600" dirty="0" smtClean="0">
                <a:latin typeface="Book Antiqua" panose="02040602050305030304" pitchFamily="18" charset="0"/>
              </a:rPr>
              <a:t> </a:t>
            </a:r>
            <a:r>
              <a:rPr lang="hu-HU" sz="2600" dirty="0" err="1" smtClean="0">
                <a:latin typeface="Book Antiqua" panose="02040602050305030304" pitchFamily="18" charset="0"/>
              </a:rPr>
              <a:t>trees</a:t>
            </a:r>
            <a:r>
              <a:rPr lang="hu-HU" sz="2600" dirty="0" smtClean="0">
                <a:latin typeface="Book Antiqua" panose="02040602050305030304" pitchFamily="18" charset="0"/>
              </a:rPr>
              <a:t> </a:t>
            </a:r>
            <a:r>
              <a:rPr lang="hu-HU" sz="2600" dirty="0" err="1" smtClean="0">
                <a:latin typeface="Book Antiqua" panose="02040602050305030304" pitchFamily="18" charset="0"/>
              </a:rPr>
              <a:t>to</a:t>
            </a:r>
            <a:r>
              <a:rPr lang="hu-HU" sz="2600" dirty="0" smtClean="0">
                <a:latin typeface="Book Antiqua" panose="02040602050305030304" pitchFamily="18" charset="0"/>
              </a:rPr>
              <a:t> </a:t>
            </a:r>
            <a:r>
              <a:rPr lang="hu-HU" sz="2600" dirty="0" err="1" smtClean="0">
                <a:latin typeface="Book Antiqua" panose="02040602050305030304" pitchFamily="18" charset="0"/>
              </a:rPr>
              <a:t>clear</a:t>
            </a:r>
            <a:r>
              <a:rPr lang="hu-HU" sz="2600" dirty="0" smtClean="0">
                <a:latin typeface="Book Antiqua" panose="02040602050305030304" pitchFamily="18" charset="0"/>
              </a:rPr>
              <a:t> </a:t>
            </a:r>
            <a:r>
              <a:rPr lang="hu-HU" sz="2600" dirty="0" err="1" smtClean="0">
                <a:latin typeface="Book Antiqua" panose="02040602050305030304" pitchFamily="18" charset="0"/>
              </a:rPr>
              <a:t>the</a:t>
            </a:r>
            <a:r>
              <a:rPr lang="hu-HU" sz="2600" dirty="0" smtClean="0">
                <a:latin typeface="Book Antiqua" panose="02040602050305030304" pitchFamily="18" charset="0"/>
              </a:rPr>
              <a:t> </a:t>
            </a:r>
            <a:r>
              <a:rPr lang="hu-HU" sz="2600" dirty="0" err="1" smtClean="0">
                <a:latin typeface="Book Antiqua" panose="02040602050305030304" pitchFamily="18" charset="0"/>
              </a:rPr>
              <a:t>land</a:t>
            </a:r>
            <a:r>
              <a:rPr lang="hu-HU" sz="2600" dirty="0" smtClean="0">
                <a:latin typeface="Book Antiqua" panose="02040602050305030304" pitchFamily="18" charset="0"/>
              </a:rPr>
              <a:t> </a:t>
            </a:r>
            <a:r>
              <a:rPr lang="hu-HU" sz="2600" dirty="0" err="1" smtClean="0">
                <a:latin typeface="Book Antiqua" panose="02040602050305030304" pitchFamily="18" charset="0"/>
              </a:rPr>
              <a:t>for</a:t>
            </a:r>
            <a:r>
              <a:rPr lang="hu-HU" sz="2600" dirty="0" smtClean="0">
                <a:latin typeface="Book Antiqua" panose="02040602050305030304" pitchFamily="18" charset="0"/>
              </a:rPr>
              <a:t> farming </a:t>
            </a:r>
            <a:r>
              <a:rPr lang="hu-HU" sz="2600" dirty="0" err="1" smtClean="0">
                <a:latin typeface="Book Antiqua" panose="02040602050305030304" pitchFamily="18" charset="0"/>
              </a:rPr>
              <a:t>to</a:t>
            </a:r>
            <a:r>
              <a:rPr lang="hu-HU" sz="2600" dirty="0" smtClean="0">
                <a:latin typeface="Book Antiqua" panose="02040602050305030304" pitchFamily="18" charset="0"/>
              </a:rPr>
              <a:t> </a:t>
            </a:r>
            <a:r>
              <a:rPr lang="hu-HU" sz="2600" dirty="0" err="1" smtClean="0">
                <a:latin typeface="Book Antiqua" panose="02040602050305030304" pitchFamily="18" charset="0"/>
              </a:rPr>
              <a:t>feed</a:t>
            </a:r>
            <a:r>
              <a:rPr lang="hu-HU" sz="2600" dirty="0" smtClean="0">
                <a:latin typeface="Book Antiqua" panose="02040602050305030304" pitchFamily="18" charset="0"/>
              </a:rPr>
              <a:t> 8 </a:t>
            </a:r>
            <a:r>
              <a:rPr lang="hu-HU" sz="2600" dirty="0" err="1" smtClean="0">
                <a:latin typeface="Book Antiqua" panose="02040602050305030304" pitchFamily="18" charset="0"/>
              </a:rPr>
              <a:t>billion</a:t>
            </a:r>
            <a:r>
              <a:rPr lang="hu-HU" sz="2600" dirty="0" smtClean="0">
                <a:latin typeface="Book Antiqua" panose="02040602050305030304" pitchFamily="18" charset="0"/>
              </a:rPr>
              <a:t> </a:t>
            </a:r>
            <a:r>
              <a:rPr lang="hu-HU" sz="2600" dirty="0" err="1" smtClean="0">
                <a:latin typeface="Book Antiqua" panose="02040602050305030304" pitchFamily="18" charset="0"/>
              </a:rPr>
              <a:t>people</a:t>
            </a:r>
            <a:r>
              <a:rPr lang="hu-HU" sz="2600" dirty="0" smtClean="0">
                <a:latin typeface="Book Antiqua" panose="02040602050305030304" pitchFamily="18" charset="0"/>
              </a:rPr>
              <a:t> (</a:t>
            </a:r>
            <a:r>
              <a:rPr lang="hu-HU" sz="2600" dirty="0" err="1" smtClean="0">
                <a:latin typeface="Book Antiqua" panose="02040602050305030304" pitchFamily="18" charset="0"/>
              </a:rPr>
              <a:t>or</a:t>
            </a:r>
            <a:r>
              <a:rPr lang="hu-HU" sz="2600" dirty="0" smtClean="0">
                <a:latin typeface="Book Antiqua" panose="02040602050305030304" pitchFamily="18" charset="0"/>
              </a:rPr>
              <a:t> more)</a:t>
            </a:r>
          </a:p>
          <a:p>
            <a:r>
              <a:rPr lang="hu-HU" sz="2600" dirty="0" err="1" smtClean="0">
                <a:latin typeface="Book Antiqua" panose="02040602050305030304" pitchFamily="18" charset="0"/>
              </a:rPr>
              <a:t>pollute</a:t>
            </a:r>
            <a:r>
              <a:rPr lang="hu-HU" sz="2600" dirty="0" smtClean="0">
                <a:latin typeface="Book Antiqua" panose="02040602050305030304" pitchFamily="18" charset="0"/>
              </a:rPr>
              <a:t> </a:t>
            </a:r>
            <a:r>
              <a:rPr lang="hu-HU" sz="2600" dirty="0" err="1" smtClean="0">
                <a:latin typeface="Book Antiqua" panose="02040602050305030304" pitchFamily="18" charset="0"/>
              </a:rPr>
              <a:t>rivers</a:t>
            </a:r>
            <a:r>
              <a:rPr lang="hu-HU" sz="2600" dirty="0" smtClean="0">
                <a:latin typeface="Book Antiqua" panose="02040602050305030304" pitchFamily="18" charset="0"/>
              </a:rPr>
              <a:t>, </a:t>
            </a:r>
            <a:r>
              <a:rPr lang="hu-HU" sz="2600" dirty="0" err="1" smtClean="0">
                <a:latin typeface="Book Antiqua" panose="02040602050305030304" pitchFamily="18" charset="0"/>
              </a:rPr>
              <a:t>lakes</a:t>
            </a:r>
            <a:r>
              <a:rPr lang="hu-HU" sz="2600" dirty="0" smtClean="0">
                <a:latin typeface="Book Antiqua" panose="02040602050305030304" pitchFamily="18" charset="0"/>
              </a:rPr>
              <a:t>, air and </a:t>
            </a:r>
            <a:r>
              <a:rPr lang="hu-HU" sz="2600" dirty="0" err="1" smtClean="0">
                <a:latin typeface="Book Antiqua" panose="02040602050305030304" pitchFamily="18" charset="0"/>
              </a:rPr>
              <a:t>everything</a:t>
            </a:r>
            <a:r>
              <a:rPr lang="hu-HU" sz="2600" dirty="0" smtClean="0">
                <a:latin typeface="Book Antiqua" panose="02040602050305030304" pitchFamily="18" charset="0"/>
              </a:rPr>
              <a:t> </a:t>
            </a:r>
            <a:r>
              <a:rPr lang="hu-HU" sz="2600" dirty="0" err="1" smtClean="0">
                <a:latin typeface="Book Antiqua" panose="02040602050305030304" pitchFamily="18" charset="0"/>
              </a:rPr>
              <a:t>around</a:t>
            </a:r>
            <a:r>
              <a:rPr lang="hu-HU" sz="2600" dirty="0" smtClean="0">
                <a:latin typeface="Book Antiqua" panose="02040602050305030304" pitchFamily="18" charset="0"/>
              </a:rPr>
              <a:t> </a:t>
            </a:r>
            <a:r>
              <a:rPr lang="hu-HU" sz="2600" dirty="0" err="1" smtClean="0">
                <a:latin typeface="Book Antiqua" panose="02040602050305030304" pitchFamily="18" charset="0"/>
              </a:rPr>
              <a:t>them</a:t>
            </a:r>
            <a:endParaRPr lang="hu-HU" sz="2600" dirty="0" smtClean="0">
              <a:latin typeface="Book Antiqua" panose="02040602050305030304" pitchFamily="18" charset="0"/>
            </a:endParaRPr>
          </a:p>
          <a:p>
            <a:pPr marL="0" indent="0">
              <a:buNone/>
            </a:pPr>
            <a:endParaRPr lang="hu-HU" sz="2800" dirty="0">
              <a:latin typeface="Book Antiqua" panose="02040602050305030304" pitchFamily="18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375" y="3258355"/>
            <a:ext cx="5005589" cy="342018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46" y="3258355"/>
            <a:ext cx="4703059" cy="3013489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1371598" y="6309212"/>
            <a:ext cx="3598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 smtClean="0">
                <a:latin typeface="Book Antiqua" panose="02040602050305030304" pitchFamily="18" charset="0"/>
              </a:rPr>
              <a:t>Greenhouse</a:t>
            </a:r>
            <a:r>
              <a:rPr lang="hu-HU" sz="2400" dirty="0" smtClean="0">
                <a:latin typeface="Book Antiqua" panose="02040602050305030304" pitchFamily="18" charset="0"/>
              </a:rPr>
              <a:t> </a:t>
            </a:r>
            <a:r>
              <a:rPr lang="hu-HU" sz="2400" dirty="0" err="1" smtClean="0">
                <a:latin typeface="Book Antiqua" panose="02040602050305030304" pitchFamily="18" charset="0"/>
              </a:rPr>
              <a:t>gases</a:t>
            </a:r>
            <a:endParaRPr lang="hu-HU" sz="24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36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2799">
        <p14:reveal/>
      </p:transition>
    </mc:Choice>
    <mc:Fallback xmlns="">
      <p:transition spd="slow" advTm="3279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6111" y="0"/>
            <a:ext cx="9404723" cy="965915"/>
          </a:xfrm>
        </p:spPr>
        <p:txBody>
          <a:bodyPr/>
          <a:lstStyle/>
          <a:p>
            <a:pPr algn="ctr"/>
            <a:r>
              <a:rPr lang="hu-HU" b="1" dirty="0" err="1">
                <a:latin typeface="Book Antiqua" panose="02040602050305030304" pitchFamily="18" charset="0"/>
              </a:rPr>
              <a:t>E</a:t>
            </a:r>
            <a:r>
              <a:rPr lang="hu-HU" b="1" dirty="0" err="1" smtClean="0">
                <a:latin typeface="Book Antiqua" panose="02040602050305030304" pitchFamily="18" charset="0"/>
              </a:rPr>
              <a:t>ffects</a:t>
            </a:r>
            <a:r>
              <a:rPr lang="hu-HU" b="1" dirty="0" smtClean="0">
                <a:latin typeface="Book Antiqua" panose="02040602050305030304" pitchFamily="18" charset="0"/>
              </a:rPr>
              <a:t> of </a:t>
            </a:r>
            <a:r>
              <a:rPr lang="hu-HU" b="1" dirty="0" err="1" smtClean="0">
                <a:latin typeface="Book Antiqua" panose="02040602050305030304" pitchFamily="18" charset="0"/>
              </a:rPr>
              <a:t>global</a:t>
            </a:r>
            <a:r>
              <a:rPr lang="hu-HU" b="1" dirty="0" smtClean="0">
                <a:latin typeface="Book Antiqua" panose="02040602050305030304" pitchFamily="18" charset="0"/>
              </a:rPr>
              <a:t> </a:t>
            </a:r>
            <a:r>
              <a:rPr lang="hu-HU" b="1" dirty="0" err="1" smtClean="0">
                <a:latin typeface="Book Antiqua" panose="02040602050305030304" pitchFamily="18" charset="0"/>
              </a:rPr>
              <a:t>warming</a:t>
            </a:r>
            <a:endParaRPr lang="hu-HU" b="1" dirty="0">
              <a:latin typeface="Book Antiqua" panose="020406020503050303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656821"/>
            <a:ext cx="11797048" cy="3026537"/>
          </a:xfrm>
        </p:spPr>
        <p:txBody>
          <a:bodyPr>
            <a:normAutofit fontScale="92500"/>
          </a:bodyPr>
          <a:lstStyle/>
          <a:p>
            <a:r>
              <a:rPr lang="hu-HU" sz="2400" dirty="0" err="1" smtClean="0">
                <a:latin typeface="Book Antiqua" panose="02040602050305030304" pitchFamily="18" charset="0"/>
              </a:rPr>
              <a:t>Temperatures</a:t>
            </a:r>
            <a:r>
              <a:rPr lang="hu-HU" sz="2400" dirty="0" smtClean="0">
                <a:latin typeface="Book Antiqua" panose="02040602050305030304" pitchFamily="18" charset="0"/>
              </a:rPr>
              <a:t> </a:t>
            </a:r>
            <a:r>
              <a:rPr lang="hu-HU" sz="2400" dirty="0" err="1" smtClean="0">
                <a:latin typeface="Book Antiqua" panose="02040602050305030304" pitchFamily="18" charset="0"/>
              </a:rPr>
              <a:t>rise</a:t>
            </a:r>
            <a:endParaRPr lang="hu-HU" sz="2400" dirty="0" smtClean="0">
              <a:latin typeface="Book Antiqua" panose="02040602050305030304" pitchFamily="18" charset="0"/>
            </a:endParaRPr>
          </a:p>
          <a:p>
            <a:r>
              <a:rPr lang="hu-HU" sz="2400" dirty="0" err="1" smtClean="0">
                <a:latin typeface="Book Antiqua" panose="02040602050305030304" pitchFamily="18" charset="0"/>
              </a:rPr>
              <a:t>Glaciers</a:t>
            </a:r>
            <a:r>
              <a:rPr lang="hu-HU" sz="2400" dirty="0" smtClean="0">
                <a:latin typeface="Book Antiqua" panose="02040602050305030304" pitchFamily="18" charset="0"/>
              </a:rPr>
              <a:t>, </a:t>
            </a:r>
            <a:r>
              <a:rPr lang="hu-HU" sz="2400" dirty="0" err="1" smtClean="0">
                <a:latin typeface="Book Antiqua" panose="02040602050305030304" pitchFamily="18" charset="0"/>
              </a:rPr>
              <a:t>ice</a:t>
            </a:r>
            <a:r>
              <a:rPr lang="hu-HU" sz="2400" dirty="0" smtClean="0">
                <a:latin typeface="Book Antiqua" panose="02040602050305030304" pitchFamily="18" charset="0"/>
              </a:rPr>
              <a:t> </a:t>
            </a:r>
            <a:r>
              <a:rPr lang="hu-HU" sz="2400" dirty="0" err="1" smtClean="0">
                <a:latin typeface="Book Antiqua" panose="02040602050305030304" pitchFamily="18" charset="0"/>
              </a:rPr>
              <a:t>sheets</a:t>
            </a:r>
            <a:r>
              <a:rPr lang="hu-HU" sz="2400" dirty="0" smtClean="0">
                <a:latin typeface="Book Antiqua" panose="02040602050305030304" pitchFamily="18" charset="0"/>
              </a:rPr>
              <a:t> </a:t>
            </a:r>
            <a:r>
              <a:rPr lang="hu-HU" sz="2400" dirty="0" err="1" smtClean="0">
                <a:latin typeface="Book Antiqua" panose="02040602050305030304" pitchFamily="18" charset="0"/>
              </a:rPr>
              <a:t>melt</a:t>
            </a:r>
            <a:r>
              <a:rPr lang="hu-HU" sz="2400" dirty="0" smtClean="0">
                <a:latin typeface="Book Antiqua" panose="02040602050305030304" pitchFamily="18" charset="0"/>
              </a:rPr>
              <a:t>          </a:t>
            </a:r>
            <a:r>
              <a:rPr lang="hu-HU" sz="2400" dirty="0" err="1" smtClean="0">
                <a:latin typeface="Book Antiqua" panose="02040602050305030304" pitchFamily="18" charset="0"/>
              </a:rPr>
              <a:t>sea</a:t>
            </a:r>
            <a:r>
              <a:rPr lang="hu-HU" sz="2400" dirty="0" smtClean="0">
                <a:latin typeface="Book Antiqua" panose="02040602050305030304" pitchFamily="18" charset="0"/>
              </a:rPr>
              <a:t> </a:t>
            </a:r>
            <a:r>
              <a:rPr lang="hu-HU" sz="2400" dirty="0" err="1" smtClean="0">
                <a:latin typeface="Book Antiqua" panose="02040602050305030304" pitchFamily="18" charset="0"/>
              </a:rPr>
              <a:t>levels</a:t>
            </a:r>
            <a:r>
              <a:rPr lang="hu-HU" sz="2400" dirty="0" smtClean="0">
                <a:latin typeface="Book Antiqua" panose="02040602050305030304" pitchFamily="18" charset="0"/>
              </a:rPr>
              <a:t> </a:t>
            </a:r>
            <a:r>
              <a:rPr lang="hu-HU" sz="2400" dirty="0" err="1" smtClean="0">
                <a:latin typeface="Book Antiqua" panose="02040602050305030304" pitchFamily="18" charset="0"/>
              </a:rPr>
              <a:t>rise</a:t>
            </a:r>
            <a:r>
              <a:rPr lang="hu-HU" sz="2400" dirty="0" smtClean="0">
                <a:latin typeface="Book Antiqua" panose="02040602050305030304" pitchFamily="18" charset="0"/>
              </a:rPr>
              <a:t>         </a:t>
            </a:r>
            <a:r>
              <a:rPr lang="hu-HU" sz="2400" dirty="0" err="1" smtClean="0">
                <a:latin typeface="Book Antiqua" panose="02040602050305030304" pitchFamily="18" charset="0"/>
              </a:rPr>
              <a:t>people</a:t>
            </a:r>
            <a:r>
              <a:rPr lang="hu-HU" sz="2400" dirty="0" smtClean="0">
                <a:latin typeface="Book Antiqua" panose="02040602050305030304" pitchFamily="18" charset="0"/>
              </a:rPr>
              <a:t> </a:t>
            </a:r>
            <a:r>
              <a:rPr lang="hu-HU" sz="2400" dirty="0" err="1" smtClean="0">
                <a:latin typeface="Book Antiqua" panose="02040602050305030304" pitchFamily="18" charset="0"/>
              </a:rPr>
              <a:t>living</a:t>
            </a:r>
            <a:r>
              <a:rPr lang="hu-HU" sz="2400" dirty="0" smtClean="0">
                <a:latin typeface="Book Antiqua" panose="02040602050305030304" pitchFamily="18" charset="0"/>
              </a:rPr>
              <a:t> </a:t>
            </a:r>
            <a:r>
              <a:rPr lang="hu-HU" sz="2400" dirty="0" err="1" smtClean="0">
                <a:latin typeface="Book Antiqua" panose="02040602050305030304" pitchFamily="18" charset="0"/>
              </a:rPr>
              <a:t>in</a:t>
            </a:r>
            <a:r>
              <a:rPr lang="hu-HU" sz="2400" dirty="0" smtClean="0">
                <a:latin typeface="Book Antiqua" panose="02040602050305030304" pitchFamily="18" charset="0"/>
              </a:rPr>
              <a:t> </a:t>
            </a:r>
            <a:r>
              <a:rPr lang="hu-HU" sz="2400" dirty="0" err="1" smtClean="0">
                <a:latin typeface="Book Antiqua" panose="02040602050305030304" pitchFamily="18" charset="0"/>
              </a:rPr>
              <a:t>coastal</a:t>
            </a:r>
            <a:r>
              <a:rPr lang="hu-HU" sz="2400" dirty="0" smtClean="0">
                <a:latin typeface="Book Antiqua" panose="02040602050305030304" pitchFamily="18" charset="0"/>
              </a:rPr>
              <a:t> </a:t>
            </a:r>
            <a:r>
              <a:rPr lang="hu-HU" sz="2400" dirty="0" err="1" smtClean="0">
                <a:latin typeface="Book Antiqua" panose="02040602050305030304" pitchFamily="18" charset="0"/>
              </a:rPr>
              <a:t>areas</a:t>
            </a:r>
            <a:r>
              <a:rPr lang="hu-HU" sz="2400" dirty="0" smtClean="0">
                <a:latin typeface="Book Antiqua" panose="02040602050305030304" pitchFamily="18" charset="0"/>
              </a:rPr>
              <a:t> </a:t>
            </a:r>
            <a:r>
              <a:rPr lang="hu-HU" sz="2400" dirty="0" err="1" smtClean="0">
                <a:latin typeface="Book Antiqua" panose="02040602050305030304" pitchFamily="18" charset="0"/>
              </a:rPr>
              <a:t>have</a:t>
            </a:r>
            <a:r>
              <a:rPr lang="hu-HU" sz="2400" dirty="0" smtClean="0">
                <a:latin typeface="Book Antiqua" panose="02040602050305030304" pitchFamily="18" charset="0"/>
              </a:rPr>
              <a:t> </a:t>
            </a:r>
            <a:r>
              <a:rPr lang="hu-HU" sz="2400" dirty="0" err="1" smtClean="0">
                <a:latin typeface="Book Antiqua" panose="02040602050305030304" pitchFamily="18" charset="0"/>
              </a:rPr>
              <a:t>to</a:t>
            </a:r>
            <a:r>
              <a:rPr lang="hu-HU" sz="2400" dirty="0" smtClean="0">
                <a:latin typeface="Book Antiqua" panose="02040602050305030304" pitchFamily="18" charset="0"/>
              </a:rPr>
              <a:t> </a:t>
            </a:r>
            <a:r>
              <a:rPr lang="hu-HU" sz="2400" dirty="0" err="1" smtClean="0">
                <a:latin typeface="Book Antiqua" panose="02040602050305030304" pitchFamily="18" charset="0"/>
              </a:rPr>
              <a:t>move</a:t>
            </a:r>
            <a:endParaRPr lang="hu-HU" sz="2400" dirty="0" smtClean="0">
              <a:latin typeface="Book Antiqua" panose="02040602050305030304" pitchFamily="18" charset="0"/>
            </a:endParaRPr>
          </a:p>
          <a:p>
            <a:r>
              <a:rPr lang="hu-HU" sz="2400" dirty="0">
                <a:latin typeface="Book Antiqua" panose="02040602050305030304" pitchFamily="18" charset="0"/>
              </a:rPr>
              <a:t>More </a:t>
            </a:r>
            <a:r>
              <a:rPr lang="hu-HU" sz="2400" dirty="0" err="1">
                <a:latin typeface="Book Antiqua" panose="02040602050305030304" pitchFamily="18" charset="0"/>
              </a:rPr>
              <a:t>extreme</a:t>
            </a:r>
            <a:r>
              <a:rPr lang="hu-HU" sz="2400" dirty="0">
                <a:latin typeface="Book Antiqua" panose="02040602050305030304" pitchFamily="18" charset="0"/>
              </a:rPr>
              <a:t> </a:t>
            </a:r>
            <a:r>
              <a:rPr lang="hu-HU" sz="2400" dirty="0" err="1">
                <a:latin typeface="Book Antiqua" panose="02040602050305030304" pitchFamily="18" charset="0"/>
              </a:rPr>
              <a:t>weather</a:t>
            </a:r>
            <a:r>
              <a:rPr lang="hu-HU" sz="2400" dirty="0">
                <a:latin typeface="Book Antiqua" panose="02040602050305030304" pitchFamily="18" charset="0"/>
              </a:rPr>
              <a:t> </a:t>
            </a:r>
            <a:r>
              <a:rPr lang="hu-HU" sz="2400" dirty="0" err="1">
                <a:latin typeface="Book Antiqua" panose="02040602050305030304" pitchFamily="18" charset="0"/>
              </a:rPr>
              <a:t>conditions</a:t>
            </a:r>
            <a:r>
              <a:rPr lang="hu-HU" sz="2400" dirty="0">
                <a:latin typeface="Book Antiqua" panose="02040602050305030304" pitchFamily="18" charset="0"/>
              </a:rPr>
              <a:t> (</a:t>
            </a:r>
            <a:r>
              <a:rPr lang="hu-HU" sz="2400" dirty="0" err="1">
                <a:latin typeface="Book Antiqua" panose="02040602050305030304" pitchFamily="18" charset="0"/>
              </a:rPr>
              <a:t>intense</a:t>
            </a:r>
            <a:r>
              <a:rPr lang="hu-HU" sz="2400" dirty="0">
                <a:latin typeface="Book Antiqua" panose="02040602050305030304" pitchFamily="18" charset="0"/>
              </a:rPr>
              <a:t> </a:t>
            </a:r>
            <a:r>
              <a:rPr lang="hu-HU" sz="2400" dirty="0" err="1">
                <a:latin typeface="Book Antiqua" panose="02040602050305030304" pitchFamily="18" charset="0"/>
              </a:rPr>
              <a:t>storms</a:t>
            </a:r>
            <a:r>
              <a:rPr lang="hu-HU" sz="2400" dirty="0">
                <a:latin typeface="Book Antiqua" panose="02040602050305030304" pitchFamily="18" charset="0"/>
              </a:rPr>
              <a:t>, </a:t>
            </a:r>
            <a:r>
              <a:rPr lang="hu-HU" sz="2400" dirty="0" err="1">
                <a:latin typeface="Book Antiqua" panose="02040602050305030304" pitchFamily="18" charset="0"/>
              </a:rPr>
              <a:t>hurricanes</a:t>
            </a:r>
            <a:r>
              <a:rPr lang="hu-HU" sz="2400" dirty="0">
                <a:latin typeface="Book Antiqua" panose="02040602050305030304" pitchFamily="18" charset="0"/>
              </a:rPr>
              <a:t>, </a:t>
            </a:r>
            <a:r>
              <a:rPr lang="hu-HU" sz="2400" dirty="0" err="1">
                <a:latin typeface="Book Antiqua" panose="02040602050305030304" pitchFamily="18" charset="0"/>
              </a:rPr>
              <a:t>floods</a:t>
            </a:r>
            <a:r>
              <a:rPr lang="hu-HU" sz="2400" dirty="0">
                <a:latin typeface="Book Antiqua" panose="02040602050305030304" pitchFamily="18" charset="0"/>
              </a:rPr>
              <a:t>, </a:t>
            </a:r>
            <a:r>
              <a:rPr lang="hu-HU" sz="2400" dirty="0" err="1">
                <a:latin typeface="Book Antiqua" panose="02040602050305030304" pitchFamily="18" charset="0"/>
              </a:rPr>
              <a:t>droughts</a:t>
            </a:r>
            <a:r>
              <a:rPr lang="hu-HU" sz="2400" dirty="0" smtClean="0">
                <a:latin typeface="Book Antiqua" panose="02040602050305030304" pitchFamily="18" charset="0"/>
              </a:rPr>
              <a:t>)</a:t>
            </a:r>
          </a:p>
          <a:p>
            <a:r>
              <a:rPr lang="hu-HU" sz="2400" dirty="0" smtClean="0">
                <a:latin typeface="Book Antiqua" panose="02040602050305030304" pitchFamily="18" charset="0"/>
              </a:rPr>
              <a:t>Species die out </a:t>
            </a:r>
            <a:r>
              <a:rPr lang="hu-HU" sz="2400" dirty="0" err="1" smtClean="0">
                <a:latin typeface="Book Antiqua" panose="02040602050305030304" pitchFamily="18" charset="0"/>
              </a:rPr>
              <a:t>alarmingly</a:t>
            </a:r>
            <a:r>
              <a:rPr lang="hu-HU" sz="2400" dirty="0" smtClean="0">
                <a:latin typeface="Book Antiqua" panose="02040602050305030304" pitchFamily="18" charset="0"/>
              </a:rPr>
              <a:t> </a:t>
            </a:r>
            <a:r>
              <a:rPr lang="hu-HU" sz="2400" dirty="0" err="1" smtClean="0">
                <a:latin typeface="Book Antiqua" panose="02040602050305030304" pitchFamily="18" charset="0"/>
              </a:rPr>
              <a:t>quickly</a:t>
            </a:r>
            <a:endParaRPr lang="hu-HU" sz="2400" dirty="0" smtClean="0">
              <a:latin typeface="Book Antiqua" panose="02040602050305030304" pitchFamily="18" charset="0"/>
            </a:endParaRPr>
          </a:p>
          <a:p>
            <a:r>
              <a:rPr lang="hu-HU" sz="2400" dirty="0" err="1" smtClean="0">
                <a:latin typeface="Book Antiqua" panose="02040602050305030304" pitchFamily="18" charset="0"/>
              </a:rPr>
              <a:t>Water</a:t>
            </a:r>
            <a:r>
              <a:rPr lang="hu-HU" sz="2400" dirty="0" smtClean="0">
                <a:latin typeface="Book Antiqua" panose="02040602050305030304" pitchFamily="18" charset="0"/>
              </a:rPr>
              <a:t> </a:t>
            </a:r>
            <a:r>
              <a:rPr lang="hu-HU" sz="2400" dirty="0" err="1" smtClean="0">
                <a:latin typeface="Book Antiqua" panose="02040602050305030304" pitchFamily="18" charset="0"/>
              </a:rPr>
              <a:t>supplies</a:t>
            </a:r>
            <a:r>
              <a:rPr lang="hu-HU" sz="2400" dirty="0" smtClean="0">
                <a:latin typeface="Book Antiqua" panose="02040602050305030304" pitchFamily="18" charset="0"/>
              </a:rPr>
              <a:t> </a:t>
            </a:r>
            <a:r>
              <a:rPr lang="hu-HU" sz="2400" dirty="0" err="1" smtClean="0">
                <a:latin typeface="Book Antiqua" panose="02040602050305030304" pitchFamily="18" charset="0"/>
              </a:rPr>
              <a:t>shrink</a:t>
            </a:r>
            <a:endParaRPr lang="hu-HU" sz="2400" dirty="0" smtClean="0">
              <a:latin typeface="Book Antiqua" panose="02040602050305030304" pitchFamily="18" charset="0"/>
            </a:endParaRPr>
          </a:p>
          <a:p>
            <a:r>
              <a:rPr lang="hu-HU" sz="2400" dirty="0" err="1" smtClean="0">
                <a:latin typeface="Book Antiqua" panose="02040602050305030304" pitchFamily="18" charset="0"/>
              </a:rPr>
              <a:t>Asthma</a:t>
            </a:r>
            <a:r>
              <a:rPr lang="hu-HU" sz="2400" dirty="0" smtClean="0">
                <a:latin typeface="Book Antiqua" panose="02040602050305030304" pitchFamily="18" charset="0"/>
              </a:rPr>
              <a:t>, </a:t>
            </a:r>
            <a:r>
              <a:rPr lang="hu-HU" sz="2400" dirty="0" err="1" smtClean="0">
                <a:latin typeface="Book Antiqua" panose="02040602050305030304" pitchFamily="18" charset="0"/>
              </a:rPr>
              <a:t>heart</a:t>
            </a:r>
            <a:r>
              <a:rPr lang="hu-HU" sz="2400" dirty="0" smtClean="0">
                <a:latin typeface="Book Antiqua" panose="02040602050305030304" pitchFamily="18" charset="0"/>
              </a:rPr>
              <a:t> </a:t>
            </a:r>
            <a:r>
              <a:rPr lang="hu-HU" sz="2400" dirty="0" err="1" smtClean="0">
                <a:latin typeface="Book Antiqua" panose="02040602050305030304" pitchFamily="18" charset="0"/>
              </a:rPr>
              <a:t>disease</a:t>
            </a:r>
            <a:r>
              <a:rPr lang="hu-HU" sz="2400" dirty="0" smtClean="0">
                <a:latin typeface="Book Antiqua" panose="02040602050305030304" pitchFamily="18" charset="0"/>
              </a:rPr>
              <a:t>, </a:t>
            </a:r>
            <a:r>
              <a:rPr lang="hu-HU" sz="2400" dirty="0" err="1" smtClean="0">
                <a:latin typeface="Book Antiqua" panose="02040602050305030304" pitchFamily="18" charset="0"/>
              </a:rPr>
              <a:t>lung</a:t>
            </a:r>
            <a:r>
              <a:rPr lang="hu-HU" sz="2400" dirty="0" smtClean="0">
                <a:latin typeface="Book Antiqua" panose="02040602050305030304" pitchFamily="18" charset="0"/>
              </a:rPr>
              <a:t> </a:t>
            </a:r>
            <a:r>
              <a:rPr lang="hu-HU" sz="2400" dirty="0" err="1" smtClean="0">
                <a:latin typeface="Book Antiqua" panose="02040602050305030304" pitchFamily="18" charset="0"/>
              </a:rPr>
              <a:t>cancer</a:t>
            </a:r>
            <a:r>
              <a:rPr lang="hu-HU" sz="2400" dirty="0" smtClean="0">
                <a:latin typeface="Book Antiqua" panose="02040602050305030304" pitchFamily="18" charset="0"/>
              </a:rPr>
              <a:t> (</a:t>
            </a:r>
            <a:r>
              <a:rPr lang="hu-HU" sz="2400" dirty="0" err="1" smtClean="0">
                <a:latin typeface="Book Antiqua" panose="02040602050305030304" pitchFamily="18" charset="0"/>
              </a:rPr>
              <a:t>due</a:t>
            </a:r>
            <a:r>
              <a:rPr lang="hu-HU" sz="2400" dirty="0" smtClean="0">
                <a:latin typeface="Book Antiqua" panose="02040602050305030304" pitchFamily="18" charset="0"/>
              </a:rPr>
              <a:t> </a:t>
            </a:r>
            <a:r>
              <a:rPr lang="hu-HU" sz="2400" dirty="0" err="1" smtClean="0">
                <a:latin typeface="Book Antiqua" panose="02040602050305030304" pitchFamily="18" charset="0"/>
              </a:rPr>
              <a:t>to</a:t>
            </a:r>
            <a:r>
              <a:rPr lang="hu-HU" sz="2400" dirty="0" smtClean="0">
                <a:latin typeface="Book Antiqua" panose="02040602050305030304" pitchFamily="18" charset="0"/>
              </a:rPr>
              <a:t> </a:t>
            </a:r>
            <a:r>
              <a:rPr lang="hu-HU" sz="2400" dirty="0" err="1" smtClean="0">
                <a:latin typeface="Book Antiqua" panose="02040602050305030304" pitchFamily="18" charset="0"/>
              </a:rPr>
              <a:t>smog</a:t>
            </a:r>
            <a:r>
              <a:rPr lang="hu-HU" sz="2400" dirty="0" smtClean="0">
                <a:latin typeface="Book Antiqua" panose="02040602050305030304" pitchFamily="18" charset="0"/>
              </a:rPr>
              <a:t>)</a:t>
            </a:r>
          </a:p>
          <a:p>
            <a:pPr marL="0" indent="0">
              <a:buNone/>
            </a:pPr>
            <a:endParaRPr lang="hu-HU" sz="2400" dirty="0" smtClean="0">
              <a:latin typeface="Book Antiqua" panose="02040602050305030304" pitchFamily="18" charset="0"/>
            </a:endParaRPr>
          </a:p>
          <a:p>
            <a:endParaRPr lang="hu-HU" dirty="0" smtClean="0"/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40" y="3535874"/>
            <a:ext cx="5108339" cy="273016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443" y="2414318"/>
            <a:ext cx="4569646" cy="3851721"/>
          </a:xfrm>
          <a:prstGeom prst="rect">
            <a:avLst/>
          </a:prstGeom>
        </p:spPr>
      </p:pic>
      <p:sp>
        <p:nvSpPr>
          <p:cNvPr id="7" name="Jobbra nyíl 6"/>
          <p:cNvSpPr/>
          <p:nvPr/>
        </p:nvSpPr>
        <p:spPr>
          <a:xfrm>
            <a:off x="3464416" y="1245189"/>
            <a:ext cx="540912" cy="2914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Jobbra nyíl 7"/>
          <p:cNvSpPr/>
          <p:nvPr/>
        </p:nvSpPr>
        <p:spPr>
          <a:xfrm>
            <a:off x="5782613" y="1245189"/>
            <a:ext cx="502275" cy="2575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1041967" y="6266039"/>
            <a:ext cx="3510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err="1">
                <a:latin typeface="Book Antiqua" panose="02040602050305030304" pitchFamily="18" charset="0"/>
              </a:rPr>
              <a:t>r</a:t>
            </a:r>
            <a:r>
              <a:rPr lang="hu-HU" sz="2400" b="1" dirty="0" err="1" smtClean="0">
                <a:latin typeface="Book Antiqua" panose="02040602050305030304" pitchFamily="18" charset="0"/>
              </a:rPr>
              <a:t>ising</a:t>
            </a:r>
            <a:r>
              <a:rPr lang="hu-HU" sz="2400" b="1" dirty="0" smtClean="0">
                <a:latin typeface="Book Antiqua" panose="02040602050305030304" pitchFamily="18" charset="0"/>
              </a:rPr>
              <a:t> CO</a:t>
            </a:r>
            <a:r>
              <a:rPr lang="hu-HU" sz="2400" b="1" baseline="-25000" dirty="0" smtClean="0">
                <a:latin typeface="Book Antiqua" panose="02040602050305030304" pitchFamily="18" charset="0"/>
              </a:rPr>
              <a:t>2</a:t>
            </a:r>
            <a:r>
              <a:rPr lang="hu-HU" sz="2400" b="1" dirty="0" smtClean="0">
                <a:latin typeface="Book Antiqua" panose="02040602050305030304" pitchFamily="18" charset="0"/>
              </a:rPr>
              <a:t> </a:t>
            </a:r>
            <a:r>
              <a:rPr lang="hu-HU" sz="2400" b="1" dirty="0" err="1" smtClean="0">
                <a:latin typeface="Book Antiqua" panose="02040602050305030304" pitchFamily="18" charset="0"/>
              </a:rPr>
              <a:t>emission</a:t>
            </a:r>
            <a:endParaRPr lang="hu-HU" sz="2400" b="1" dirty="0">
              <a:latin typeface="Book Antiqua" panose="02040602050305030304" pitchFamily="18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7599224" y="6266039"/>
            <a:ext cx="4964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err="1" smtClean="0">
                <a:latin typeface="Book Antiqua" panose="02040602050305030304" pitchFamily="18" charset="0"/>
              </a:rPr>
              <a:t>Rising</a:t>
            </a:r>
            <a:r>
              <a:rPr lang="hu-HU" sz="2400" b="1" dirty="0" smtClean="0">
                <a:latin typeface="Book Antiqua" panose="02040602050305030304" pitchFamily="18" charset="0"/>
              </a:rPr>
              <a:t> </a:t>
            </a:r>
            <a:r>
              <a:rPr lang="hu-HU" sz="2400" b="1" dirty="0" err="1" smtClean="0">
                <a:latin typeface="Book Antiqua" panose="02040602050305030304" pitchFamily="18" charset="0"/>
              </a:rPr>
              <a:t>global</a:t>
            </a:r>
            <a:r>
              <a:rPr lang="hu-HU" sz="2400" b="1" dirty="0" smtClean="0">
                <a:latin typeface="Book Antiqua" panose="02040602050305030304" pitchFamily="18" charset="0"/>
              </a:rPr>
              <a:t> </a:t>
            </a:r>
            <a:r>
              <a:rPr lang="hu-HU" sz="2400" b="1" dirty="0" err="1" smtClean="0">
                <a:latin typeface="Book Antiqua" panose="02040602050305030304" pitchFamily="18" charset="0"/>
              </a:rPr>
              <a:t>temperature</a:t>
            </a:r>
            <a:endParaRPr lang="hu-HU" sz="24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65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6350">
        <p14:reveal/>
      </p:transition>
    </mc:Choice>
    <mc:Fallback xmlns="">
      <p:transition spd="slow" advTm="263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4157" y="40022"/>
            <a:ext cx="9404723" cy="888642"/>
          </a:xfrm>
        </p:spPr>
        <p:txBody>
          <a:bodyPr/>
          <a:lstStyle/>
          <a:p>
            <a:r>
              <a:rPr lang="hu-HU" b="1" dirty="0" err="1" smtClean="0">
                <a:latin typeface="Book Antiqua" panose="02040602050305030304" pitchFamily="18" charset="0"/>
              </a:rPr>
              <a:t>Evidence</a:t>
            </a:r>
            <a:r>
              <a:rPr lang="hu-HU" dirty="0" smtClean="0">
                <a:latin typeface="Book Antiqua" panose="02040602050305030304" pitchFamily="18" charset="0"/>
              </a:rPr>
              <a:t> </a:t>
            </a:r>
            <a:endParaRPr lang="hu-HU" dirty="0">
              <a:latin typeface="Book Antiqua" panose="02040602050305030304" pitchFamily="18" charset="0"/>
            </a:endParaRPr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" y="734096"/>
            <a:ext cx="3886981" cy="2034862"/>
          </a:xfr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" t="2621" r="3723" b="3474"/>
          <a:stretch/>
        </p:blipFill>
        <p:spPr>
          <a:xfrm>
            <a:off x="347730" y="3374265"/>
            <a:ext cx="3555208" cy="2865795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4" r="8240"/>
          <a:stretch/>
        </p:blipFill>
        <p:spPr>
          <a:xfrm>
            <a:off x="4104603" y="734096"/>
            <a:ext cx="3738632" cy="2512039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832" y="774118"/>
            <a:ext cx="3762914" cy="2508609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4" b="23187"/>
          <a:stretch/>
        </p:blipFill>
        <p:spPr>
          <a:xfrm>
            <a:off x="5428809" y="3796943"/>
            <a:ext cx="4828852" cy="2561833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281243" y="2728483"/>
            <a:ext cx="3479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err="1">
                <a:latin typeface="Book Antiqua" panose="02040602050305030304" pitchFamily="18" charset="0"/>
              </a:rPr>
              <a:t>c</a:t>
            </a:r>
            <a:r>
              <a:rPr lang="hu-HU" sz="2400" b="1" dirty="0" err="1" smtClean="0">
                <a:latin typeface="Book Antiqua" panose="02040602050305030304" pitchFamily="18" charset="0"/>
              </a:rPr>
              <a:t>oral</a:t>
            </a:r>
            <a:r>
              <a:rPr lang="hu-HU" sz="2400" b="1" dirty="0" smtClean="0">
                <a:latin typeface="Book Antiqua" panose="02040602050305030304" pitchFamily="18" charset="0"/>
              </a:rPr>
              <a:t> </a:t>
            </a:r>
            <a:r>
              <a:rPr lang="hu-HU" sz="2400" b="1" dirty="0" err="1" smtClean="0">
                <a:latin typeface="Book Antiqua" panose="02040602050305030304" pitchFamily="18" charset="0"/>
              </a:rPr>
              <a:t>reefs</a:t>
            </a:r>
            <a:r>
              <a:rPr lang="hu-HU" sz="2400" b="1" dirty="0" smtClean="0">
                <a:latin typeface="Book Antiqua" panose="02040602050305030304" pitchFamily="18" charset="0"/>
              </a:rPr>
              <a:t> </a:t>
            </a:r>
            <a:r>
              <a:rPr lang="hu-HU" sz="2400" b="1" dirty="0" err="1" smtClean="0">
                <a:latin typeface="Book Antiqua" panose="02040602050305030304" pitchFamily="18" charset="0"/>
              </a:rPr>
              <a:t>dying</a:t>
            </a:r>
            <a:endParaRPr lang="hu-HU" sz="2400" b="1" dirty="0">
              <a:latin typeface="Book Antiqua" panose="02040602050305030304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81242" y="6355081"/>
            <a:ext cx="3479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err="1" smtClean="0">
                <a:latin typeface="Book Antiqua" panose="02040602050305030304" pitchFamily="18" charset="0"/>
              </a:rPr>
              <a:t>Glaciers</a:t>
            </a:r>
            <a:r>
              <a:rPr lang="hu-HU" sz="2400" b="1" dirty="0" smtClean="0">
                <a:latin typeface="Book Antiqua" panose="02040602050305030304" pitchFamily="18" charset="0"/>
              </a:rPr>
              <a:t> </a:t>
            </a:r>
            <a:r>
              <a:rPr lang="hu-HU" sz="2400" b="1" dirty="0" err="1" smtClean="0">
                <a:latin typeface="Book Antiqua" panose="02040602050305030304" pitchFamily="18" charset="0"/>
              </a:rPr>
              <a:t>melting</a:t>
            </a:r>
            <a:endParaRPr lang="hu-HU" sz="2400" b="1" dirty="0">
              <a:latin typeface="Book Antiqua" panose="02040602050305030304" pitchFamily="18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3902938" y="3255971"/>
            <a:ext cx="3940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latin typeface="Book Antiqua" panose="02040602050305030304" pitchFamily="18" charset="0"/>
              </a:rPr>
              <a:t>Colorado </a:t>
            </a:r>
            <a:r>
              <a:rPr lang="hu-HU" sz="2400" b="1" dirty="0" err="1" smtClean="0">
                <a:latin typeface="Book Antiqua" panose="02040602050305030304" pitchFamily="18" charset="0"/>
              </a:rPr>
              <a:t>River</a:t>
            </a:r>
            <a:r>
              <a:rPr lang="hu-HU" sz="2400" b="1" dirty="0" smtClean="0">
                <a:latin typeface="Book Antiqua" panose="02040602050305030304" pitchFamily="18" charset="0"/>
              </a:rPr>
              <a:t> </a:t>
            </a:r>
            <a:r>
              <a:rPr lang="hu-HU" sz="2400" b="1" dirty="0" err="1" smtClean="0">
                <a:latin typeface="Book Antiqua" panose="02040602050305030304" pitchFamily="18" charset="0"/>
              </a:rPr>
              <a:t>drying</a:t>
            </a:r>
            <a:r>
              <a:rPr lang="hu-HU" sz="2400" b="1" dirty="0" smtClean="0">
                <a:latin typeface="Book Antiqua" panose="02040602050305030304" pitchFamily="18" charset="0"/>
              </a:rPr>
              <a:t> </a:t>
            </a:r>
            <a:r>
              <a:rPr lang="hu-HU" sz="2400" b="1" dirty="0" err="1" smtClean="0">
                <a:latin typeface="Book Antiqua" panose="02040602050305030304" pitchFamily="18" charset="0"/>
              </a:rPr>
              <a:t>up</a:t>
            </a:r>
            <a:endParaRPr lang="hu-HU" sz="2400" b="1" dirty="0">
              <a:latin typeface="Book Antiqua" panose="02040602050305030304" pitchFamily="18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8323832" y="3267959"/>
            <a:ext cx="404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err="1" smtClean="0">
                <a:latin typeface="Book Antiqua" panose="02040602050305030304" pitchFamily="18" charset="0"/>
              </a:rPr>
              <a:t>Wildfire</a:t>
            </a:r>
            <a:r>
              <a:rPr lang="hu-HU" sz="2400" b="1" dirty="0" smtClean="0">
                <a:latin typeface="Book Antiqua" panose="02040602050305030304" pitchFamily="18" charset="0"/>
              </a:rPr>
              <a:t> </a:t>
            </a:r>
            <a:r>
              <a:rPr lang="hu-HU" sz="2400" b="1" dirty="0" err="1" smtClean="0">
                <a:latin typeface="Book Antiqua" panose="02040602050305030304" pitchFamily="18" charset="0"/>
              </a:rPr>
              <a:t>in</a:t>
            </a:r>
            <a:r>
              <a:rPr lang="hu-HU" sz="2400" b="1" dirty="0" smtClean="0">
                <a:latin typeface="Book Antiqua" panose="02040602050305030304" pitchFamily="18" charset="0"/>
              </a:rPr>
              <a:t> </a:t>
            </a:r>
            <a:r>
              <a:rPr lang="hu-HU" sz="2400" b="1" dirty="0" err="1" smtClean="0">
                <a:latin typeface="Book Antiqua" panose="02040602050305030304" pitchFamily="18" charset="0"/>
              </a:rPr>
              <a:t>California</a:t>
            </a:r>
            <a:r>
              <a:rPr lang="hu-HU" sz="2400" b="1" dirty="0" smtClean="0">
                <a:latin typeface="Book Antiqua" panose="02040602050305030304" pitchFamily="18" charset="0"/>
              </a:rPr>
              <a:t> 2018</a:t>
            </a:r>
            <a:endParaRPr lang="hu-HU" sz="2400" b="1" dirty="0">
              <a:latin typeface="Book Antiqua" panose="02040602050305030304" pitchFamily="18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4649273" y="6355082"/>
            <a:ext cx="6697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err="1" smtClean="0">
                <a:latin typeface="Book Antiqua" panose="02040602050305030304" pitchFamily="18" charset="0"/>
              </a:rPr>
              <a:t>Cities</a:t>
            </a:r>
            <a:r>
              <a:rPr lang="hu-HU" sz="2400" b="1" dirty="0" smtClean="0">
                <a:latin typeface="Book Antiqua" panose="02040602050305030304" pitchFamily="18" charset="0"/>
              </a:rPr>
              <a:t> </a:t>
            </a:r>
            <a:r>
              <a:rPr lang="hu-HU" sz="2400" b="1" dirty="0" err="1" smtClean="0">
                <a:latin typeface="Book Antiqua" panose="02040602050305030304" pitchFamily="18" charset="0"/>
              </a:rPr>
              <a:t>like</a:t>
            </a:r>
            <a:r>
              <a:rPr lang="hu-HU" sz="2400" b="1" dirty="0" smtClean="0">
                <a:latin typeface="Book Antiqua" panose="02040602050305030304" pitchFamily="18" charset="0"/>
              </a:rPr>
              <a:t> Miami </a:t>
            </a:r>
            <a:r>
              <a:rPr lang="hu-HU" sz="2400" b="1" dirty="0" err="1" smtClean="0">
                <a:latin typeface="Book Antiqua" panose="02040602050305030304" pitchFamily="18" charset="0"/>
              </a:rPr>
              <a:t>can</a:t>
            </a:r>
            <a:r>
              <a:rPr lang="hu-HU" sz="2400" b="1" dirty="0" smtClean="0">
                <a:latin typeface="Book Antiqua" panose="02040602050305030304" pitchFamily="18" charset="0"/>
              </a:rPr>
              <a:t> be </a:t>
            </a:r>
            <a:r>
              <a:rPr lang="hu-HU" sz="2400" b="1" dirty="0" err="1" smtClean="0">
                <a:latin typeface="Book Antiqua" panose="02040602050305030304" pitchFamily="18" charset="0"/>
              </a:rPr>
              <a:t>under</a:t>
            </a:r>
            <a:r>
              <a:rPr lang="hu-HU" sz="2400" b="1" dirty="0" smtClean="0">
                <a:latin typeface="Book Antiqua" panose="02040602050305030304" pitchFamily="18" charset="0"/>
              </a:rPr>
              <a:t> </a:t>
            </a:r>
            <a:r>
              <a:rPr lang="hu-HU" sz="2400" b="1" dirty="0" err="1" smtClean="0">
                <a:latin typeface="Book Antiqua" panose="02040602050305030304" pitchFamily="18" charset="0"/>
              </a:rPr>
              <a:t>water</a:t>
            </a:r>
            <a:r>
              <a:rPr lang="hu-HU" sz="2400" b="1" dirty="0" smtClean="0">
                <a:latin typeface="Book Antiqua" panose="02040602050305030304" pitchFamily="18" charset="0"/>
              </a:rPr>
              <a:t> </a:t>
            </a:r>
            <a:r>
              <a:rPr lang="hu-HU" sz="2400" b="1" dirty="0" err="1" smtClean="0">
                <a:latin typeface="Book Antiqua" panose="02040602050305030304" pitchFamily="18" charset="0"/>
              </a:rPr>
              <a:t>soon</a:t>
            </a:r>
            <a:endParaRPr lang="hu-HU" sz="24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4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7719">
        <p14:reveal/>
      </p:transition>
    </mc:Choice>
    <mc:Fallback xmlns="">
      <p:transition spd="slow" advTm="1771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2" r="12961"/>
          <a:stretch/>
        </p:blipFill>
        <p:spPr>
          <a:xfrm>
            <a:off x="3602150" y="164722"/>
            <a:ext cx="4129549" cy="2526457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4" t="12355" b="5193"/>
          <a:stretch/>
        </p:blipFill>
        <p:spPr>
          <a:xfrm>
            <a:off x="317068" y="3194736"/>
            <a:ext cx="3901309" cy="3508717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790" y="1261298"/>
            <a:ext cx="3360898" cy="5442155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907" y="2861362"/>
            <a:ext cx="3097766" cy="384209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10" y="164722"/>
            <a:ext cx="2468546" cy="296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20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0">
        <p14:reveal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10380372" cy="884903"/>
          </a:xfrm>
        </p:spPr>
        <p:txBody>
          <a:bodyPr/>
          <a:lstStyle/>
          <a:p>
            <a:r>
              <a:rPr lang="hu-HU" sz="3600" b="1" dirty="0" err="1">
                <a:latin typeface="Book Antiqua" panose="02040602050305030304" pitchFamily="18" charset="0"/>
              </a:rPr>
              <a:t>H</a:t>
            </a:r>
            <a:r>
              <a:rPr lang="hu-HU" sz="3600" b="1" dirty="0" err="1" smtClean="0">
                <a:latin typeface="Book Antiqua" panose="02040602050305030304" pitchFamily="18" charset="0"/>
              </a:rPr>
              <a:t>eadlines</a:t>
            </a:r>
            <a:r>
              <a:rPr lang="hu-HU" sz="3600" b="1" dirty="0" smtClean="0">
                <a:latin typeface="Book Antiqua" panose="02040602050305030304" pitchFamily="18" charset="0"/>
              </a:rPr>
              <a:t> </a:t>
            </a:r>
            <a:r>
              <a:rPr lang="hu-HU" sz="3600" b="1" dirty="0" err="1" smtClean="0">
                <a:latin typeface="Book Antiqua" panose="02040602050305030304" pitchFamily="18" charset="0"/>
              </a:rPr>
              <a:t>in</a:t>
            </a:r>
            <a:r>
              <a:rPr lang="hu-HU" sz="3600" b="1" dirty="0" smtClean="0">
                <a:latin typeface="Book Antiqua" panose="02040602050305030304" pitchFamily="18" charset="0"/>
              </a:rPr>
              <a:t> </a:t>
            </a:r>
            <a:r>
              <a:rPr lang="hu-HU" sz="3600" b="1" dirty="0" err="1" smtClean="0">
                <a:latin typeface="Book Antiqua" panose="02040602050305030304" pitchFamily="18" charset="0"/>
              </a:rPr>
              <a:t>Hungarian</a:t>
            </a:r>
            <a:r>
              <a:rPr lang="hu-HU" sz="3600" b="1" dirty="0" smtClean="0">
                <a:latin typeface="Book Antiqua" panose="02040602050305030304" pitchFamily="18" charset="0"/>
              </a:rPr>
              <a:t> </a:t>
            </a:r>
            <a:r>
              <a:rPr lang="hu-HU" sz="3600" b="1" dirty="0" err="1" smtClean="0">
                <a:latin typeface="Book Antiqua" panose="02040602050305030304" pitchFamily="18" charset="0"/>
              </a:rPr>
              <a:t>press</a:t>
            </a:r>
            <a:r>
              <a:rPr lang="hu-HU" sz="3600" b="1" dirty="0" smtClean="0">
                <a:latin typeface="Book Antiqua" panose="02040602050305030304" pitchFamily="18" charset="0"/>
              </a:rPr>
              <a:t> </a:t>
            </a:r>
            <a:r>
              <a:rPr lang="hu-HU" sz="3600" b="1" dirty="0" err="1" smtClean="0">
                <a:latin typeface="Book Antiqua" panose="02040602050305030304" pitchFamily="18" charset="0"/>
              </a:rPr>
              <a:t>in</a:t>
            </a:r>
            <a:r>
              <a:rPr lang="hu-HU" sz="3600" b="1" dirty="0" smtClean="0">
                <a:latin typeface="Book Antiqua" panose="02040602050305030304" pitchFamily="18" charset="0"/>
              </a:rPr>
              <a:t> </a:t>
            </a:r>
            <a:r>
              <a:rPr lang="hu-HU" sz="3600" b="1" dirty="0" err="1" smtClean="0">
                <a:latin typeface="Book Antiqua" panose="02040602050305030304" pitchFamily="18" charset="0"/>
              </a:rPr>
              <a:t>the</a:t>
            </a:r>
            <a:r>
              <a:rPr lang="hu-HU" sz="3600" b="1" dirty="0" smtClean="0">
                <a:latin typeface="Book Antiqua" panose="02040602050305030304" pitchFamily="18" charset="0"/>
              </a:rPr>
              <a:t> </a:t>
            </a:r>
            <a:r>
              <a:rPr lang="hu-HU" sz="3600" b="1" dirty="0" err="1" smtClean="0">
                <a:latin typeface="Book Antiqua" panose="02040602050305030304" pitchFamily="18" charset="0"/>
              </a:rPr>
              <a:t>last</a:t>
            </a:r>
            <a:r>
              <a:rPr lang="hu-HU" sz="3600" b="1" dirty="0" smtClean="0">
                <a:latin typeface="Book Antiqua" panose="02040602050305030304" pitchFamily="18" charset="0"/>
              </a:rPr>
              <a:t> 7 </a:t>
            </a:r>
            <a:r>
              <a:rPr lang="hu-HU" sz="3600" b="1" dirty="0" err="1" smtClean="0">
                <a:latin typeface="Book Antiqua" panose="02040602050305030304" pitchFamily="18" charset="0"/>
              </a:rPr>
              <a:t>days</a:t>
            </a:r>
            <a:r>
              <a:rPr lang="hu-HU" sz="3600" b="1" dirty="0" smtClean="0">
                <a:latin typeface="Book Antiqua" panose="02040602050305030304" pitchFamily="18" charset="0"/>
              </a:rPr>
              <a:t> </a:t>
            </a:r>
            <a:endParaRPr lang="hu-HU" sz="3600" b="1" dirty="0">
              <a:latin typeface="Book Antiqua" panose="020406020503050303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59415" y="884903"/>
            <a:ext cx="8946541" cy="3841643"/>
          </a:xfrm>
        </p:spPr>
        <p:txBody>
          <a:bodyPr>
            <a:normAutofit/>
          </a:bodyPr>
          <a:lstStyle/>
          <a:p>
            <a:r>
              <a:rPr lang="hu-HU" sz="2400" dirty="0" smtClean="0">
                <a:latin typeface="Book Antiqua" panose="02040602050305030304" pitchFamily="18" charset="0"/>
              </a:rPr>
              <a:t>„Kettétört a patagóniai jégmező a klímaváltozás miatt”</a:t>
            </a:r>
          </a:p>
          <a:p>
            <a:r>
              <a:rPr lang="hu-HU" sz="2400" dirty="0" smtClean="0">
                <a:latin typeface="Book Antiqua" panose="02040602050305030304" pitchFamily="18" charset="0"/>
              </a:rPr>
              <a:t>„Egyre szennyezettebb és melegebb a világ teteje”</a:t>
            </a:r>
          </a:p>
          <a:p>
            <a:r>
              <a:rPr lang="hu-HU" sz="2400" dirty="0" smtClean="0">
                <a:latin typeface="Book Antiqua" panose="02040602050305030304" pitchFamily="18" charset="0"/>
              </a:rPr>
              <a:t>„Magasabb lesz Újdelhi szeméthegye, mint a Taj Mahal”</a:t>
            </a:r>
          </a:p>
          <a:p>
            <a:r>
              <a:rPr lang="hu-HU" sz="2400" dirty="0" smtClean="0">
                <a:latin typeface="Book Antiqua" panose="02040602050305030304" pitchFamily="18" charset="0"/>
              </a:rPr>
              <a:t>„Eszement sebességgel irtják az amazonasi esőerdőket”</a:t>
            </a:r>
          </a:p>
          <a:p>
            <a:r>
              <a:rPr lang="hu-HU" sz="2400" dirty="0" smtClean="0">
                <a:latin typeface="Book Antiqua" panose="02040602050305030304" pitchFamily="18" charset="0"/>
              </a:rPr>
              <a:t>„Magyarországon nem hirdetnek </a:t>
            </a:r>
            <a:r>
              <a:rPr lang="hu-HU" sz="2400" dirty="0" err="1" smtClean="0">
                <a:latin typeface="Book Antiqua" panose="02040602050305030304" pitchFamily="18" charset="0"/>
              </a:rPr>
              <a:t>klímavészhelyzetet</a:t>
            </a:r>
            <a:r>
              <a:rPr lang="hu-HU" sz="2400" dirty="0" smtClean="0">
                <a:latin typeface="Book Antiqua" panose="02040602050305030304" pitchFamily="18" charset="0"/>
              </a:rPr>
              <a:t>” </a:t>
            </a:r>
          </a:p>
          <a:p>
            <a:r>
              <a:rPr lang="hu-HU" sz="2400" dirty="0" smtClean="0">
                <a:latin typeface="Book Antiqua" panose="02040602050305030304" pitchFamily="18" charset="0"/>
              </a:rPr>
              <a:t>„</a:t>
            </a:r>
            <a:r>
              <a:rPr lang="hu-HU" sz="2400" dirty="0">
                <a:latin typeface="Book Antiqua" panose="02040602050305030304" pitchFamily="18" charset="0"/>
              </a:rPr>
              <a:t>Kína és India komoly </a:t>
            </a:r>
            <a:r>
              <a:rPr lang="hu-HU" sz="2400" dirty="0" smtClean="0">
                <a:latin typeface="Book Antiqua" panose="02040602050305030304" pitchFamily="18" charset="0"/>
              </a:rPr>
              <a:t>faültetési </a:t>
            </a:r>
            <a:r>
              <a:rPr lang="hu-HU" sz="2400" dirty="0">
                <a:latin typeface="Book Antiqua" panose="02040602050305030304" pitchFamily="18" charset="0"/>
              </a:rPr>
              <a:t>programokat hajtott </a:t>
            </a:r>
            <a:r>
              <a:rPr lang="hu-HU" sz="2400" dirty="0" smtClean="0">
                <a:latin typeface="Book Antiqua" panose="02040602050305030304" pitchFamily="18" charset="0"/>
              </a:rPr>
              <a:t>végre”</a:t>
            </a:r>
          </a:p>
          <a:p>
            <a:r>
              <a:rPr lang="hu-HU" sz="2400" dirty="0" smtClean="0">
                <a:latin typeface="Book Antiqua" panose="02040602050305030304" pitchFamily="18" charset="0"/>
              </a:rPr>
              <a:t>„Faültetésre </a:t>
            </a:r>
            <a:r>
              <a:rPr lang="hu-HU" sz="2400" dirty="0">
                <a:latin typeface="Book Antiqua" panose="02040602050305030304" pitchFamily="18" charset="0"/>
              </a:rPr>
              <a:t>kötelezték a végzős diákokat a </a:t>
            </a:r>
            <a:r>
              <a:rPr lang="hu-HU" sz="2400" dirty="0" smtClean="0">
                <a:latin typeface="Book Antiqua" panose="02040602050305030304" pitchFamily="18" charset="0"/>
              </a:rPr>
              <a:t>Fülöp-szigeteken”</a:t>
            </a:r>
            <a:endParaRPr lang="hu-HU" sz="2400" dirty="0">
              <a:latin typeface="Book Antiqua" panose="02040602050305030304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66" y="4392318"/>
            <a:ext cx="3600077" cy="202412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692" y="4240224"/>
            <a:ext cx="3346311" cy="2230121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403966" y="6488668"/>
            <a:ext cx="3717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err="1" smtClean="0">
                <a:latin typeface="Book Antiqua" panose="02040602050305030304" pitchFamily="18" charset="0"/>
              </a:rPr>
              <a:t>Patagonian</a:t>
            </a:r>
            <a:r>
              <a:rPr lang="hu-HU" sz="2000" dirty="0" smtClean="0">
                <a:latin typeface="Book Antiqua" panose="02040602050305030304" pitchFamily="18" charset="0"/>
              </a:rPr>
              <a:t> </a:t>
            </a:r>
            <a:r>
              <a:rPr lang="hu-HU" sz="2000" dirty="0" err="1" smtClean="0">
                <a:latin typeface="Book Antiqua" panose="02040602050305030304" pitchFamily="18" charset="0"/>
              </a:rPr>
              <a:t>Ice</a:t>
            </a:r>
            <a:r>
              <a:rPr lang="hu-HU" sz="2000" dirty="0" smtClean="0">
                <a:latin typeface="Book Antiqua" panose="02040602050305030304" pitchFamily="18" charset="0"/>
              </a:rPr>
              <a:t> </a:t>
            </a:r>
            <a:r>
              <a:rPr lang="hu-HU" sz="2000" dirty="0" err="1" smtClean="0">
                <a:latin typeface="Book Antiqua" panose="02040602050305030304" pitchFamily="18" charset="0"/>
              </a:rPr>
              <a:t>Sheet</a:t>
            </a:r>
            <a:r>
              <a:rPr lang="hu-HU" sz="2000" dirty="0" smtClean="0">
                <a:latin typeface="Book Antiqua" panose="02040602050305030304" pitchFamily="18" charset="0"/>
              </a:rPr>
              <a:t> </a:t>
            </a:r>
            <a:r>
              <a:rPr lang="hu-HU" sz="2000" dirty="0" err="1" smtClean="0">
                <a:latin typeface="Book Antiqua" panose="02040602050305030304" pitchFamily="18" charset="0"/>
              </a:rPr>
              <a:t>ruptured</a:t>
            </a:r>
            <a:endParaRPr lang="hu-HU" sz="2000" dirty="0">
              <a:latin typeface="Book Antiqua" panose="02040602050305030304" pitchFamily="18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8538692" y="6470345"/>
            <a:ext cx="3346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err="1" smtClean="0">
                <a:latin typeface="Book Antiqua" panose="02040602050305030304" pitchFamily="18" charset="0"/>
              </a:rPr>
              <a:t>Crowd</a:t>
            </a:r>
            <a:r>
              <a:rPr lang="hu-HU" sz="2000" dirty="0" smtClean="0">
                <a:latin typeface="Book Antiqua" panose="02040602050305030304" pitchFamily="18" charset="0"/>
              </a:rPr>
              <a:t> </a:t>
            </a:r>
            <a:r>
              <a:rPr lang="hu-HU" sz="2000" dirty="0" err="1" smtClean="0">
                <a:latin typeface="Book Antiqua" panose="02040602050305030304" pitchFamily="18" charset="0"/>
              </a:rPr>
              <a:t>on</a:t>
            </a:r>
            <a:r>
              <a:rPr lang="hu-HU" sz="2000" dirty="0" smtClean="0">
                <a:latin typeface="Book Antiqua" panose="02040602050305030304" pitchFamily="18" charset="0"/>
              </a:rPr>
              <a:t> Mount Everest</a:t>
            </a:r>
            <a:endParaRPr lang="hu-HU" sz="20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54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1000">
        <p14:reveal/>
      </p:transition>
    </mc:Choice>
    <mc:Fallback xmlns="">
      <p:transition spd="slow" advTm="2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3639" y="0"/>
            <a:ext cx="8941084" cy="796413"/>
          </a:xfrm>
        </p:spPr>
        <p:txBody>
          <a:bodyPr/>
          <a:lstStyle/>
          <a:p>
            <a:r>
              <a:rPr lang="hu-HU" b="1" dirty="0" err="1" smtClean="0">
                <a:latin typeface="Book Antiqua" panose="02040602050305030304" pitchFamily="18" charset="0"/>
              </a:rPr>
              <a:t>Quite</a:t>
            </a:r>
            <a:r>
              <a:rPr lang="hu-HU" b="1" dirty="0" smtClean="0">
                <a:latin typeface="Book Antiqua" panose="02040602050305030304" pitchFamily="18" charset="0"/>
              </a:rPr>
              <a:t> </a:t>
            </a:r>
            <a:r>
              <a:rPr lang="hu-HU" b="1" dirty="0" err="1" smtClean="0">
                <a:latin typeface="Book Antiqua" panose="02040602050305030304" pitchFamily="18" charset="0"/>
              </a:rPr>
              <a:t>depressing</a:t>
            </a:r>
            <a:r>
              <a:rPr lang="hu-HU" b="1" dirty="0" smtClean="0">
                <a:latin typeface="Book Antiqua" panose="02040602050305030304" pitchFamily="18" charset="0"/>
              </a:rPr>
              <a:t>, </a:t>
            </a:r>
            <a:r>
              <a:rPr lang="hu-HU" b="1" dirty="0" err="1" smtClean="0">
                <a:latin typeface="Book Antiqua" panose="02040602050305030304" pitchFamily="18" charset="0"/>
              </a:rPr>
              <a:t>isn’t</a:t>
            </a:r>
            <a:r>
              <a:rPr lang="hu-HU" b="1" dirty="0" smtClean="0">
                <a:latin typeface="Book Antiqua" panose="02040602050305030304" pitchFamily="18" charset="0"/>
              </a:rPr>
              <a:t> </a:t>
            </a:r>
            <a:r>
              <a:rPr lang="hu-HU" b="1" dirty="0" err="1" smtClean="0">
                <a:latin typeface="Book Antiqua" panose="02040602050305030304" pitchFamily="18" charset="0"/>
              </a:rPr>
              <a:t>it</a:t>
            </a:r>
            <a:r>
              <a:rPr lang="hu-HU" b="1" dirty="0" smtClean="0">
                <a:latin typeface="Book Antiqua" panose="02040602050305030304" pitchFamily="18" charset="0"/>
              </a:rPr>
              <a:t>? </a:t>
            </a:r>
            <a:endParaRPr lang="hu-HU" b="1" dirty="0">
              <a:latin typeface="Book Antiqua" panose="020406020503050303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33450" y="1352281"/>
            <a:ext cx="11612082" cy="4932609"/>
          </a:xfrm>
        </p:spPr>
        <p:txBody>
          <a:bodyPr>
            <a:normAutofit fontScale="62500" lnSpcReduction="20000"/>
          </a:bodyPr>
          <a:lstStyle/>
          <a:p>
            <a:pPr algn="just">
              <a:lnSpc>
                <a:spcPts val="4000"/>
              </a:lnSpc>
            </a:pPr>
            <a:r>
              <a:rPr lang="hu-HU" sz="4600" dirty="0" err="1" smtClean="0">
                <a:latin typeface="Book Antiqua" panose="02040602050305030304" pitchFamily="18" charset="0"/>
              </a:rPr>
              <a:t>We’ve</a:t>
            </a:r>
            <a:r>
              <a:rPr lang="hu-HU" sz="4600" dirty="0" smtClean="0">
                <a:latin typeface="Book Antiqua" panose="02040602050305030304" pitchFamily="18" charset="0"/>
              </a:rPr>
              <a:t> </a:t>
            </a:r>
            <a:r>
              <a:rPr lang="hu-HU" sz="4600" dirty="0" err="1" smtClean="0">
                <a:latin typeface="Book Antiqua" panose="02040602050305030304" pitchFamily="18" charset="0"/>
              </a:rPr>
              <a:t>known</a:t>
            </a:r>
            <a:r>
              <a:rPr lang="hu-HU" sz="4600" dirty="0" smtClean="0">
                <a:latin typeface="Book Antiqua" panose="02040602050305030304" pitchFamily="18" charset="0"/>
              </a:rPr>
              <a:t> </a:t>
            </a:r>
            <a:r>
              <a:rPr lang="hu-HU" sz="4600" dirty="0" err="1" smtClean="0">
                <a:latin typeface="Book Antiqua" panose="02040602050305030304" pitchFamily="18" charset="0"/>
              </a:rPr>
              <a:t>about</a:t>
            </a:r>
            <a:r>
              <a:rPr lang="hu-HU" sz="4600" dirty="0" smtClean="0">
                <a:latin typeface="Book Antiqua" panose="02040602050305030304" pitchFamily="18" charset="0"/>
              </a:rPr>
              <a:t> </a:t>
            </a:r>
            <a:r>
              <a:rPr lang="hu-HU" sz="4600" dirty="0" err="1" smtClean="0">
                <a:latin typeface="Book Antiqua" panose="02040602050305030304" pitchFamily="18" charset="0"/>
              </a:rPr>
              <a:t>climate</a:t>
            </a:r>
            <a:r>
              <a:rPr lang="hu-HU" sz="4600" dirty="0" smtClean="0">
                <a:latin typeface="Book Antiqua" panose="02040602050305030304" pitchFamily="18" charset="0"/>
              </a:rPr>
              <a:t> </a:t>
            </a:r>
            <a:r>
              <a:rPr lang="hu-HU" sz="4600" dirty="0" err="1" smtClean="0">
                <a:latin typeface="Book Antiqua" panose="02040602050305030304" pitchFamily="18" charset="0"/>
              </a:rPr>
              <a:t>change</a:t>
            </a:r>
            <a:r>
              <a:rPr lang="hu-HU" sz="4600" dirty="0" smtClean="0">
                <a:latin typeface="Book Antiqua" panose="02040602050305030304" pitchFamily="18" charset="0"/>
              </a:rPr>
              <a:t> </a:t>
            </a:r>
            <a:r>
              <a:rPr lang="hu-HU" sz="4600" dirty="0" err="1" smtClean="0">
                <a:latin typeface="Book Antiqua" panose="02040602050305030304" pitchFamily="18" charset="0"/>
              </a:rPr>
              <a:t>for</a:t>
            </a:r>
            <a:r>
              <a:rPr lang="hu-HU" sz="4600" dirty="0" smtClean="0">
                <a:latin typeface="Book Antiqua" panose="02040602050305030304" pitchFamily="18" charset="0"/>
              </a:rPr>
              <a:t> 30 </a:t>
            </a:r>
            <a:r>
              <a:rPr lang="hu-HU" sz="4600" dirty="0" err="1" smtClean="0">
                <a:latin typeface="Book Antiqua" panose="02040602050305030304" pitchFamily="18" charset="0"/>
              </a:rPr>
              <a:t>years</a:t>
            </a:r>
            <a:r>
              <a:rPr lang="hu-HU" sz="4600" dirty="0">
                <a:latin typeface="Book Antiqua" panose="02040602050305030304" pitchFamily="18" charset="0"/>
              </a:rPr>
              <a:t> </a:t>
            </a:r>
            <a:r>
              <a:rPr lang="hu-HU" sz="4600" dirty="0" err="1" smtClean="0">
                <a:latin typeface="Book Antiqua" panose="02040602050305030304" pitchFamily="18" charset="0"/>
              </a:rPr>
              <a:t>but</a:t>
            </a:r>
            <a:r>
              <a:rPr lang="hu-HU" sz="4600" dirty="0" smtClean="0">
                <a:latin typeface="Book Antiqua" panose="02040602050305030304" pitchFamily="18" charset="0"/>
              </a:rPr>
              <a:t> </a:t>
            </a:r>
            <a:r>
              <a:rPr lang="hu-HU" sz="4600" dirty="0" err="1" smtClean="0">
                <a:latin typeface="Book Antiqua" panose="02040602050305030304" pitchFamily="18" charset="0"/>
              </a:rPr>
              <a:t>we</a:t>
            </a:r>
            <a:r>
              <a:rPr lang="hu-HU" sz="4600" dirty="0" smtClean="0">
                <a:latin typeface="Book Antiqua" panose="02040602050305030304" pitchFamily="18" charset="0"/>
              </a:rPr>
              <a:t> </a:t>
            </a:r>
            <a:r>
              <a:rPr lang="hu-HU" sz="4600" dirty="0" err="1" smtClean="0">
                <a:latin typeface="Book Antiqua" panose="02040602050305030304" pitchFamily="18" charset="0"/>
              </a:rPr>
              <a:t>haven’t</a:t>
            </a:r>
            <a:r>
              <a:rPr lang="hu-HU" sz="4600" dirty="0" smtClean="0">
                <a:latin typeface="Book Antiqua" panose="02040602050305030304" pitchFamily="18" charset="0"/>
              </a:rPr>
              <a:t> </a:t>
            </a:r>
            <a:r>
              <a:rPr lang="hu-HU" sz="4600" dirty="0" err="1" smtClean="0">
                <a:latin typeface="Book Antiqua" panose="02040602050305030304" pitchFamily="18" charset="0"/>
              </a:rPr>
              <a:t>done</a:t>
            </a:r>
            <a:r>
              <a:rPr lang="hu-HU" sz="4600" dirty="0" smtClean="0">
                <a:latin typeface="Book Antiqua" panose="02040602050305030304" pitchFamily="18" charset="0"/>
              </a:rPr>
              <a:t> </a:t>
            </a:r>
            <a:r>
              <a:rPr lang="hu-HU" sz="4600" dirty="0" err="1" smtClean="0">
                <a:latin typeface="Book Antiqua" panose="02040602050305030304" pitchFamily="18" charset="0"/>
              </a:rPr>
              <a:t>anything</a:t>
            </a:r>
            <a:r>
              <a:rPr lang="hu-HU" sz="4600" dirty="0" smtClean="0">
                <a:latin typeface="Book Antiqua" panose="02040602050305030304" pitchFamily="18" charset="0"/>
              </a:rPr>
              <a:t>. </a:t>
            </a:r>
            <a:r>
              <a:rPr lang="hu-HU" sz="4600" dirty="0" err="1" smtClean="0">
                <a:latin typeface="Book Antiqua" panose="02040602050305030304" pitchFamily="18" charset="0"/>
              </a:rPr>
              <a:t>Simply</a:t>
            </a:r>
            <a:r>
              <a:rPr lang="hu-HU" sz="4600" dirty="0" smtClean="0">
                <a:latin typeface="Book Antiqua" panose="02040602050305030304" pitchFamily="18" charset="0"/>
              </a:rPr>
              <a:t> </a:t>
            </a:r>
            <a:r>
              <a:rPr lang="hu-HU" sz="4600" dirty="0" err="1" smtClean="0">
                <a:latin typeface="Book Antiqua" panose="02040602050305030304" pitchFamily="18" charset="0"/>
              </a:rPr>
              <a:t>because</a:t>
            </a:r>
            <a:r>
              <a:rPr lang="hu-HU" sz="4600" dirty="0" smtClean="0">
                <a:latin typeface="Book Antiqua" panose="02040602050305030304" pitchFamily="18" charset="0"/>
              </a:rPr>
              <a:t> WE DON’T CARE</a:t>
            </a:r>
          </a:p>
          <a:p>
            <a:pPr marL="0" indent="0" algn="just">
              <a:lnSpc>
                <a:spcPts val="4000"/>
              </a:lnSpc>
              <a:buNone/>
            </a:pPr>
            <a:endParaRPr lang="hu-HU" sz="4600" dirty="0" smtClean="0">
              <a:latin typeface="Book Antiqua" panose="02040602050305030304" pitchFamily="18" charset="0"/>
            </a:endParaRPr>
          </a:p>
          <a:p>
            <a:r>
              <a:rPr lang="hu-HU" sz="4600" dirty="0" err="1" smtClean="0">
                <a:latin typeface="Book Antiqua" panose="02040602050305030304" pitchFamily="18" charset="0"/>
              </a:rPr>
              <a:t>Scientists</a:t>
            </a:r>
            <a:r>
              <a:rPr lang="hu-HU" sz="4600" dirty="0" smtClean="0">
                <a:latin typeface="Book Antiqua" panose="02040602050305030304" pitchFamily="18" charset="0"/>
              </a:rPr>
              <a:t> </a:t>
            </a:r>
            <a:r>
              <a:rPr lang="hu-HU" sz="4600" dirty="0" err="1" smtClean="0">
                <a:latin typeface="Book Antiqua" panose="02040602050305030304" pitchFamily="18" charset="0"/>
              </a:rPr>
              <a:t>say</a:t>
            </a:r>
            <a:r>
              <a:rPr lang="hu-HU" sz="4600" dirty="0" smtClean="0">
                <a:latin typeface="Book Antiqua" panose="02040602050305030304" pitchFamily="18" charset="0"/>
              </a:rPr>
              <a:t> </a:t>
            </a:r>
            <a:r>
              <a:rPr lang="hu-HU" sz="4600" dirty="0" err="1" smtClean="0">
                <a:latin typeface="Book Antiqua" panose="02040602050305030304" pitchFamily="18" charset="0"/>
              </a:rPr>
              <a:t>we</a:t>
            </a:r>
            <a:r>
              <a:rPr lang="hu-HU" sz="4600" dirty="0" smtClean="0">
                <a:latin typeface="Book Antiqua" panose="02040602050305030304" pitchFamily="18" charset="0"/>
              </a:rPr>
              <a:t> </a:t>
            </a:r>
            <a:r>
              <a:rPr lang="hu-HU" sz="4600" dirty="0" err="1" smtClean="0">
                <a:latin typeface="Book Antiqua" panose="02040602050305030304" pitchFamily="18" charset="0"/>
              </a:rPr>
              <a:t>have</a:t>
            </a:r>
            <a:r>
              <a:rPr lang="hu-HU" sz="4600" dirty="0" smtClean="0">
                <a:latin typeface="Book Antiqua" panose="02040602050305030304" pitchFamily="18" charset="0"/>
              </a:rPr>
              <a:t> </a:t>
            </a:r>
            <a:r>
              <a:rPr lang="hu-HU" sz="4600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10-20 </a:t>
            </a:r>
            <a:r>
              <a:rPr lang="hu-HU" sz="4600" b="1" dirty="0" err="1" smtClean="0">
                <a:solidFill>
                  <a:srgbClr val="FF0000"/>
                </a:solidFill>
                <a:latin typeface="Book Antiqua" panose="02040602050305030304" pitchFamily="18" charset="0"/>
              </a:rPr>
              <a:t>years</a:t>
            </a:r>
            <a:r>
              <a:rPr lang="hu-HU" sz="4600" dirty="0" smtClean="0">
                <a:latin typeface="Book Antiqua" panose="02040602050305030304" pitchFamily="18" charset="0"/>
              </a:rPr>
              <a:t> </a:t>
            </a:r>
            <a:r>
              <a:rPr lang="hu-HU" sz="4600" dirty="0" err="1" smtClean="0">
                <a:latin typeface="Book Antiqua" panose="02040602050305030304" pitchFamily="18" charset="0"/>
              </a:rPr>
              <a:t>to</a:t>
            </a:r>
            <a:r>
              <a:rPr lang="hu-HU" sz="4600" dirty="0" smtClean="0">
                <a:latin typeface="Book Antiqua" panose="02040602050305030304" pitchFamily="18" charset="0"/>
              </a:rPr>
              <a:t> </a:t>
            </a:r>
            <a:r>
              <a:rPr lang="hu-HU" sz="4600" dirty="0" err="1" smtClean="0">
                <a:latin typeface="Book Antiqua" panose="02040602050305030304" pitchFamily="18" charset="0"/>
              </a:rPr>
              <a:t>take</a:t>
            </a:r>
            <a:r>
              <a:rPr lang="hu-HU" sz="4600" dirty="0" smtClean="0">
                <a:latin typeface="Book Antiqua" panose="02040602050305030304" pitchFamily="18" charset="0"/>
              </a:rPr>
              <a:t> </a:t>
            </a:r>
            <a:r>
              <a:rPr lang="hu-HU" sz="4600" dirty="0" err="1" smtClean="0">
                <a:latin typeface="Book Antiqua" panose="02040602050305030304" pitchFamily="18" charset="0"/>
              </a:rPr>
              <a:t>action</a:t>
            </a:r>
            <a:r>
              <a:rPr lang="hu-HU" sz="4600" dirty="0" smtClean="0">
                <a:latin typeface="Book Antiqua" panose="02040602050305030304" pitchFamily="18" charset="0"/>
              </a:rPr>
              <a:t> </a:t>
            </a:r>
            <a:r>
              <a:rPr lang="hu-HU" sz="4600" dirty="0" err="1" smtClean="0">
                <a:latin typeface="Book Antiqua" panose="02040602050305030304" pitchFamily="18" charset="0"/>
              </a:rPr>
              <a:t>before</a:t>
            </a:r>
            <a:r>
              <a:rPr lang="hu-HU" sz="4600" dirty="0" smtClean="0">
                <a:latin typeface="Book Antiqua" panose="02040602050305030304" pitchFamily="18" charset="0"/>
              </a:rPr>
              <a:t> </a:t>
            </a:r>
            <a:r>
              <a:rPr lang="hu-HU" sz="4600" dirty="0" err="1" smtClean="0">
                <a:latin typeface="Book Antiqua" panose="02040602050305030304" pitchFamily="18" charset="0"/>
              </a:rPr>
              <a:t>it’s</a:t>
            </a:r>
            <a:r>
              <a:rPr lang="hu-HU" sz="4600" dirty="0" smtClean="0">
                <a:latin typeface="Book Antiqua" panose="02040602050305030304" pitchFamily="18" charset="0"/>
              </a:rPr>
              <a:t> </a:t>
            </a:r>
            <a:r>
              <a:rPr lang="hu-HU" sz="4600" dirty="0" err="1" smtClean="0">
                <a:latin typeface="Book Antiqua" panose="02040602050305030304" pitchFamily="18" charset="0"/>
              </a:rPr>
              <a:t>too</a:t>
            </a:r>
            <a:r>
              <a:rPr lang="hu-HU" sz="4600" dirty="0" smtClean="0">
                <a:latin typeface="Book Antiqua" panose="02040602050305030304" pitchFamily="18" charset="0"/>
              </a:rPr>
              <a:t> </a:t>
            </a:r>
            <a:r>
              <a:rPr lang="hu-HU" sz="4600" dirty="0" err="1" smtClean="0">
                <a:latin typeface="Book Antiqua" panose="02040602050305030304" pitchFamily="18" charset="0"/>
              </a:rPr>
              <a:t>late</a:t>
            </a:r>
            <a:endParaRPr lang="hu-HU" sz="4600" dirty="0" smtClean="0">
              <a:latin typeface="Book Antiqua" panose="02040602050305030304" pitchFamily="18" charset="0"/>
            </a:endParaRPr>
          </a:p>
          <a:p>
            <a:pPr marL="0" indent="0">
              <a:buNone/>
            </a:pPr>
            <a:endParaRPr lang="hu-HU" sz="4600" dirty="0">
              <a:latin typeface="Book Antiqua" panose="02040602050305030304" pitchFamily="18" charset="0"/>
            </a:endParaRPr>
          </a:p>
          <a:p>
            <a:r>
              <a:rPr lang="hu-HU" sz="4600" i="1" dirty="0" smtClean="0">
                <a:latin typeface="Book Antiqua" panose="02040602050305030304" pitchFamily="18" charset="0"/>
              </a:rPr>
              <a:t>„</a:t>
            </a:r>
            <a:r>
              <a:rPr lang="hu-HU" sz="4600" b="1" dirty="0" smtClean="0">
                <a:latin typeface="Book Antiqua" panose="02040602050305030304" pitchFamily="18" charset="0"/>
              </a:rPr>
              <a:t>W</a:t>
            </a:r>
            <a:r>
              <a:rPr lang="en-US" sz="4600" b="1" dirty="0" smtClean="0">
                <a:latin typeface="Book Antiqua" panose="02040602050305030304" pitchFamily="18" charset="0"/>
              </a:rPr>
              <a:t>e </a:t>
            </a:r>
            <a:r>
              <a:rPr lang="en-US" sz="4600" b="1" dirty="0">
                <a:latin typeface="Book Antiqua" panose="02040602050305030304" pitchFamily="18" charset="0"/>
              </a:rPr>
              <a:t>do need hope. </a:t>
            </a:r>
            <a:r>
              <a:rPr lang="en-US" sz="4600" b="1" dirty="0" smtClean="0">
                <a:latin typeface="Book Antiqua" panose="02040602050305030304" pitchFamily="18" charset="0"/>
              </a:rPr>
              <a:t>But </a:t>
            </a:r>
            <a:r>
              <a:rPr lang="en-US" sz="4600" b="1" dirty="0">
                <a:latin typeface="Book Antiqua" panose="02040602050305030304" pitchFamily="18" charset="0"/>
              </a:rPr>
              <a:t>the one thing we need more than hope is </a:t>
            </a:r>
            <a:r>
              <a:rPr lang="hu-HU" sz="4600" b="1" dirty="0" smtClean="0">
                <a:latin typeface="Book Antiqua" panose="02040602050305030304" pitchFamily="18" charset="0"/>
              </a:rPr>
              <a:t>ACTION</a:t>
            </a:r>
            <a:r>
              <a:rPr lang="en-US" sz="4600" b="1" dirty="0" smtClean="0">
                <a:latin typeface="Book Antiqua" panose="02040602050305030304" pitchFamily="18" charset="0"/>
              </a:rPr>
              <a:t>. </a:t>
            </a:r>
            <a:r>
              <a:rPr lang="hu-HU" sz="4600" b="1" dirty="0">
                <a:latin typeface="Book Antiqua" panose="02040602050305030304" pitchFamily="18" charset="0"/>
              </a:rPr>
              <a:t>I</a:t>
            </a:r>
            <a:r>
              <a:rPr lang="en-US" sz="4600" b="1" dirty="0" err="1" smtClean="0">
                <a:latin typeface="Book Antiqua" panose="02040602050305030304" pitchFamily="18" charset="0"/>
              </a:rPr>
              <a:t>nstead</a:t>
            </a:r>
            <a:r>
              <a:rPr lang="en-US" sz="4600" b="1" dirty="0" smtClean="0">
                <a:latin typeface="Book Antiqua" panose="02040602050305030304" pitchFamily="18" charset="0"/>
              </a:rPr>
              <a:t> </a:t>
            </a:r>
            <a:r>
              <a:rPr lang="en-US" sz="4600" b="1" dirty="0">
                <a:latin typeface="Book Antiqua" panose="02040602050305030304" pitchFamily="18" charset="0"/>
              </a:rPr>
              <a:t>of looking for hope, look for </a:t>
            </a:r>
            <a:r>
              <a:rPr lang="en-US" sz="4600" b="1" dirty="0" smtClean="0">
                <a:latin typeface="Book Antiqua" panose="02040602050305030304" pitchFamily="18" charset="0"/>
              </a:rPr>
              <a:t>action</a:t>
            </a:r>
            <a:r>
              <a:rPr lang="hu-HU" sz="4600" b="1" dirty="0" smtClean="0">
                <a:latin typeface="Book Antiqua" panose="02040602050305030304" pitchFamily="18" charset="0"/>
              </a:rPr>
              <a:t>!</a:t>
            </a:r>
            <a:r>
              <a:rPr lang="en-US" sz="4600" b="1" dirty="0" smtClean="0">
                <a:latin typeface="Book Antiqua" panose="02040602050305030304" pitchFamily="18" charset="0"/>
              </a:rPr>
              <a:t> </a:t>
            </a:r>
            <a:r>
              <a:rPr lang="en-US" sz="4600" b="1" dirty="0">
                <a:latin typeface="Book Antiqua" panose="02040602050305030304" pitchFamily="18" charset="0"/>
              </a:rPr>
              <a:t>Then and only then, hope will </a:t>
            </a:r>
            <a:r>
              <a:rPr lang="en-US" sz="4600" b="1" dirty="0" smtClean="0">
                <a:latin typeface="Book Antiqua" panose="02040602050305030304" pitchFamily="18" charset="0"/>
              </a:rPr>
              <a:t>come</a:t>
            </a:r>
            <a:r>
              <a:rPr lang="hu-HU" sz="4600" b="1" dirty="0" smtClean="0">
                <a:latin typeface="Book Antiqua" panose="02040602050305030304" pitchFamily="18" charset="0"/>
              </a:rPr>
              <a:t>.” </a:t>
            </a:r>
          </a:p>
          <a:p>
            <a:pPr marL="0" indent="0" algn="r">
              <a:buNone/>
            </a:pPr>
            <a:r>
              <a:rPr lang="hu-HU" sz="4600" b="1" dirty="0" smtClean="0">
                <a:latin typeface="Book Antiqua" panose="02040602050305030304" pitchFamily="18" charset="0"/>
              </a:rPr>
              <a:t>(Greta </a:t>
            </a:r>
            <a:r>
              <a:rPr lang="hu-HU" sz="4600" b="1" dirty="0" err="1" smtClean="0">
                <a:latin typeface="Book Antiqua" panose="02040602050305030304" pitchFamily="18" charset="0"/>
              </a:rPr>
              <a:t>Thunberg</a:t>
            </a:r>
            <a:r>
              <a:rPr lang="hu-HU" sz="4600" b="1" dirty="0" smtClean="0">
                <a:latin typeface="Book Antiqua" panose="02040602050305030304" pitchFamily="18" charset="0"/>
              </a:rPr>
              <a:t>, 16-year-old </a:t>
            </a:r>
            <a:r>
              <a:rPr lang="hu-HU" sz="4600" b="1" dirty="0" err="1" smtClean="0">
                <a:latin typeface="Book Antiqua" panose="02040602050305030304" pitchFamily="18" charset="0"/>
              </a:rPr>
              <a:t>Swedish</a:t>
            </a:r>
            <a:r>
              <a:rPr lang="hu-HU" sz="4600" b="1" dirty="0" smtClean="0">
                <a:latin typeface="Book Antiqua" panose="02040602050305030304" pitchFamily="18" charset="0"/>
              </a:rPr>
              <a:t> </a:t>
            </a:r>
            <a:r>
              <a:rPr lang="hu-HU" sz="4600" b="1" dirty="0" err="1" smtClean="0">
                <a:latin typeface="Book Antiqua" panose="02040602050305030304" pitchFamily="18" charset="0"/>
              </a:rPr>
              <a:t>activist</a:t>
            </a:r>
            <a:r>
              <a:rPr lang="hu-HU" sz="2800" b="1" dirty="0" smtClean="0">
                <a:latin typeface="Book Antiqua" panose="02040602050305030304" pitchFamily="18" charset="0"/>
              </a:rPr>
              <a:t>)</a:t>
            </a:r>
            <a:endParaRPr lang="hu-HU" sz="28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08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3298">
        <p14:reveal/>
      </p:transition>
    </mc:Choice>
    <mc:Fallback xmlns="">
      <p:transition spd="slow" advTm="2329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65472" y="0"/>
            <a:ext cx="10024748" cy="721217"/>
          </a:xfrm>
        </p:spPr>
        <p:txBody>
          <a:bodyPr/>
          <a:lstStyle/>
          <a:p>
            <a:r>
              <a:rPr lang="hu-HU" b="1" dirty="0" err="1" smtClean="0">
                <a:latin typeface="Book Antiqua" panose="02040602050305030304" pitchFamily="18" charset="0"/>
              </a:rPr>
              <a:t>Solutions</a:t>
            </a:r>
            <a:r>
              <a:rPr lang="hu-HU" b="1" dirty="0" smtClean="0">
                <a:latin typeface="Book Antiqua" panose="02040602050305030304" pitchFamily="18" charset="0"/>
              </a:rPr>
              <a:t> – </a:t>
            </a:r>
            <a:r>
              <a:rPr lang="hu-HU" b="1" dirty="0" err="1" smtClean="0">
                <a:latin typeface="Book Antiqua" panose="02040602050305030304" pitchFamily="18" charset="0"/>
              </a:rPr>
              <a:t>that</a:t>
            </a:r>
            <a:r>
              <a:rPr lang="hu-HU" b="1" dirty="0" smtClean="0">
                <a:latin typeface="Book Antiqua" panose="02040602050305030304" pitchFamily="18" charset="0"/>
              </a:rPr>
              <a:t> </a:t>
            </a:r>
            <a:r>
              <a:rPr lang="hu-HU" b="1" dirty="0" err="1" smtClean="0">
                <a:latin typeface="Book Antiqua" panose="02040602050305030304" pitchFamily="18" charset="0"/>
              </a:rPr>
              <a:t>need</a:t>
            </a:r>
            <a:r>
              <a:rPr lang="hu-HU" b="1" dirty="0" smtClean="0">
                <a:latin typeface="Book Antiqua" panose="02040602050305030304" pitchFamily="18" charset="0"/>
              </a:rPr>
              <a:t> YOUR </a:t>
            </a:r>
            <a:r>
              <a:rPr lang="hu-HU" b="1" dirty="0" err="1" smtClean="0">
                <a:latin typeface="Book Antiqua" panose="02040602050305030304" pitchFamily="18" charset="0"/>
              </a:rPr>
              <a:t>actions</a:t>
            </a:r>
            <a:r>
              <a:rPr lang="hu-HU" b="1" dirty="0" smtClean="0">
                <a:latin typeface="Book Antiqua" panose="02040602050305030304" pitchFamily="18" charset="0"/>
              </a:rPr>
              <a:t> </a:t>
            </a:r>
            <a:r>
              <a:rPr lang="hu-HU" b="1" dirty="0" err="1" smtClean="0">
                <a:latin typeface="Book Antiqua" panose="02040602050305030304" pitchFamily="18" charset="0"/>
              </a:rPr>
              <a:t>too</a:t>
            </a:r>
            <a:r>
              <a:rPr lang="hu-HU" b="1" dirty="0" smtClean="0">
                <a:latin typeface="Book Antiqua" panose="02040602050305030304" pitchFamily="18" charset="0"/>
              </a:rPr>
              <a:t>!</a:t>
            </a:r>
            <a:endParaRPr lang="hu-HU" b="1" dirty="0">
              <a:latin typeface="Book Antiqua" panose="02040602050305030304" pitchFamily="18" charset="0"/>
            </a:endParaRPr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265472" y="721217"/>
            <a:ext cx="9784382" cy="3773509"/>
          </a:xfrm>
        </p:spPr>
        <p:txBody>
          <a:bodyPr>
            <a:normAutofit fontScale="92500" lnSpcReduction="10000"/>
          </a:bodyPr>
          <a:lstStyle/>
          <a:p>
            <a:r>
              <a:rPr lang="hu-HU" sz="2400" dirty="0" smtClean="0">
                <a:latin typeface="Book Antiqua" panose="02040602050305030304" pitchFamily="18" charset="0"/>
              </a:rPr>
              <a:t>USE LESS </a:t>
            </a:r>
            <a:r>
              <a:rPr lang="hu-HU" sz="2400" dirty="0" err="1" smtClean="0">
                <a:latin typeface="Book Antiqua" panose="02040602050305030304" pitchFamily="18" charset="0"/>
              </a:rPr>
              <a:t>water</a:t>
            </a:r>
            <a:r>
              <a:rPr lang="hu-HU" sz="2400" dirty="0" smtClean="0">
                <a:latin typeface="Book Antiqua" panose="02040602050305030304" pitchFamily="18" charset="0"/>
              </a:rPr>
              <a:t>, </a:t>
            </a:r>
            <a:r>
              <a:rPr lang="hu-HU" sz="2400" dirty="0" err="1" smtClean="0">
                <a:latin typeface="Book Antiqua" panose="02040602050305030304" pitchFamily="18" charset="0"/>
              </a:rPr>
              <a:t>electricity</a:t>
            </a:r>
            <a:r>
              <a:rPr lang="hu-HU" sz="2400" dirty="0" smtClean="0">
                <a:latin typeface="Book Antiqua" panose="02040602050305030304" pitchFamily="18" charset="0"/>
              </a:rPr>
              <a:t>, </a:t>
            </a:r>
            <a:r>
              <a:rPr lang="hu-HU" sz="2400" dirty="0" err="1" smtClean="0">
                <a:latin typeface="Book Antiqua" panose="02040602050305030304" pitchFamily="18" charset="0"/>
              </a:rPr>
              <a:t>plastic</a:t>
            </a:r>
            <a:endParaRPr lang="hu-HU" sz="2400" dirty="0" smtClean="0">
              <a:latin typeface="Book Antiqua" panose="02040602050305030304" pitchFamily="18" charset="0"/>
            </a:endParaRPr>
          </a:p>
          <a:p>
            <a:r>
              <a:rPr lang="hu-HU" sz="2400" dirty="0" smtClean="0">
                <a:latin typeface="Book Antiqua" panose="02040602050305030304" pitchFamily="18" charset="0"/>
              </a:rPr>
              <a:t>RECYCLE </a:t>
            </a:r>
            <a:r>
              <a:rPr lang="hu-HU" sz="2400" dirty="0" err="1" smtClean="0">
                <a:latin typeface="Book Antiqua" panose="02040602050305030304" pitchFamily="18" charset="0"/>
              </a:rPr>
              <a:t>whenever</a:t>
            </a:r>
            <a:r>
              <a:rPr lang="hu-HU" sz="2400" dirty="0" smtClean="0">
                <a:latin typeface="Book Antiqua" panose="02040602050305030304" pitchFamily="18" charset="0"/>
              </a:rPr>
              <a:t> </a:t>
            </a:r>
            <a:r>
              <a:rPr lang="hu-HU" sz="2400" dirty="0" err="1" smtClean="0">
                <a:latin typeface="Book Antiqua" panose="02040602050305030304" pitchFamily="18" charset="0"/>
              </a:rPr>
              <a:t>you</a:t>
            </a:r>
            <a:r>
              <a:rPr lang="hu-HU" sz="2400" dirty="0" smtClean="0">
                <a:latin typeface="Book Antiqua" panose="02040602050305030304" pitchFamily="18" charset="0"/>
              </a:rPr>
              <a:t> </a:t>
            </a:r>
            <a:r>
              <a:rPr lang="hu-HU" sz="2400" dirty="0" err="1" smtClean="0">
                <a:latin typeface="Book Antiqua" panose="02040602050305030304" pitchFamily="18" charset="0"/>
              </a:rPr>
              <a:t>can</a:t>
            </a:r>
            <a:endParaRPr lang="hu-HU" sz="2400" dirty="0" smtClean="0">
              <a:latin typeface="Book Antiqua" panose="02040602050305030304" pitchFamily="18" charset="0"/>
            </a:endParaRPr>
          </a:p>
          <a:p>
            <a:r>
              <a:rPr lang="hu-HU" sz="2400" dirty="0" smtClean="0">
                <a:latin typeface="Book Antiqua" panose="02040602050305030304" pitchFamily="18" charset="0"/>
              </a:rPr>
              <a:t>SHOP LOCAL  </a:t>
            </a:r>
          </a:p>
          <a:p>
            <a:r>
              <a:rPr lang="hu-HU" sz="2400" dirty="0" smtClean="0">
                <a:latin typeface="Book Antiqua" panose="02040602050305030304" pitchFamily="18" charset="0"/>
              </a:rPr>
              <a:t>BYOB – </a:t>
            </a:r>
            <a:r>
              <a:rPr lang="hu-HU" sz="2400" dirty="0" err="1" smtClean="0">
                <a:latin typeface="Book Antiqua" panose="02040602050305030304" pitchFamily="18" charset="0"/>
              </a:rPr>
              <a:t>Bring</a:t>
            </a:r>
            <a:r>
              <a:rPr lang="hu-HU" sz="2400" dirty="0" smtClean="0">
                <a:latin typeface="Book Antiqua" panose="02040602050305030304" pitchFamily="18" charset="0"/>
              </a:rPr>
              <a:t> </a:t>
            </a:r>
            <a:r>
              <a:rPr lang="hu-HU" sz="2400" dirty="0" err="1">
                <a:latin typeface="Book Antiqua" panose="02040602050305030304" pitchFamily="18" charset="0"/>
              </a:rPr>
              <a:t>Y</a:t>
            </a:r>
            <a:r>
              <a:rPr lang="hu-HU" sz="2400" dirty="0" err="1" smtClean="0">
                <a:latin typeface="Book Antiqua" panose="02040602050305030304" pitchFamily="18" charset="0"/>
              </a:rPr>
              <a:t>our</a:t>
            </a:r>
            <a:r>
              <a:rPr lang="hu-HU" sz="2400" dirty="0" smtClean="0">
                <a:latin typeface="Book Antiqua" panose="02040602050305030304" pitchFamily="18" charset="0"/>
              </a:rPr>
              <a:t> </a:t>
            </a:r>
            <a:r>
              <a:rPr lang="hu-HU" sz="2400" dirty="0" err="1">
                <a:latin typeface="Book Antiqua" panose="02040602050305030304" pitchFamily="18" charset="0"/>
              </a:rPr>
              <a:t>O</a:t>
            </a:r>
            <a:r>
              <a:rPr lang="hu-HU" sz="2400" dirty="0" err="1" smtClean="0">
                <a:latin typeface="Book Antiqua" panose="02040602050305030304" pitchFamily="18" charset="0"/>
              </a:rPr>
              <a:t>wn</a:t>
            </a:r>
            <a:r>
              <a:rPr lang="hu-HU" sz="2400" dirty="0" smtClean="0">
                <a:latin typeface="Book Antiqua" panose="02040602050305030304" pitchFamily="18" charset="0"/>
              </a:rPr>
              <a:t> </a:t>
            </a:r>
            <a:r>
              <a:rPr lang="hu-HU" sz="2400" dirty="0" err="1">
                <a:latin typeface="Book Antiqua" panose="02040602050305030304" pitchFamily="18" charset="0"/>
              </a:rPr>
              <a:t>B</a:t>
            </a:r>
            <a:r>
              <a:rPr lang="hu-HU" sz="2400" dirty="0" err="1" smtClean="0">
                <a:latin typeface="Book Antiqua" panose="02040602050305030304" pitchFamily="18" charset="0"/>
              </a:rPr>
              <a:t>ottle</a:t>
            </a:r>
            <a:r>
              <a:rPr lang="hu-HU" sz="2400" dirty="0" smtClean="0">
                <a:latin typeface="Book Antiqua" panose="02040602050305030304" pitchFamily="18" charset="0"/>
              </a:rPr>
              <a:t> </a:t>
            </a:r>
            <a:r>
              <a:rPr lang="hu-HU" sz="2400" dirty="0" err="1" smtClean="0">
                <a:latin typeface="Book Antiqua" panose="02040602050305030304" pitchFamily="18" charset="0"/>
              </a:rPr>
              <a:t>everywhere</a:t>
            </a:r>
            <a:endParaRPr lang="hu-HU" sz="2400" dirty="0" smtClean="0">
              <a:latin typeface="Book Antiqua" panose="02040602050305030304" pitchFamily="18" charset="0"/>
            </a:endParaRPr>
          </a:p>
          <a:p>
            <a:r>
              <a:rPr lang="hu-HU" sz="2400" dirty="0" smtClean="0">
                <a:latin typeface="Book Antiqua" panose="02040602050305030304" pitchFamily="18" charset="0"/>
              </a:rPr>
              <a:t>COMPOST</a:t>
            </a:r>
          </a:p>
          <a:p>
            <a:r>
              <a:rPr lang="hu-HU" sz="2400" dirty="0" smtClean="0">
                <a:latin typeface="Book Antiqua" panose="02040602050305030304" pitchFamily="18" charset="0"/>
              </a:rPr>
              <a:t>CHOOSE REUSABLE PRODUCTS</a:t>
            </a:r>
          </a:p>
          <a:p>
            <a:r>
              <a:rPr lang="hu-HU" sz="2400" dirty="0" smtClean="0">
                <a:latin typeface="Book Antiqua" panose="02040602050305030304" pitchFamily="18" charset="0"/>
              </a:rPr>
              <a:t>DON’T LITTER</a:t>
            </a:r>
          </a:p>
          <a:p>
            <a:r>
              <a:rPr lang="hu-HU" sz="2400" dirty="0" smtClean="0">
                <a:latin typeface="Book Antiqua" panose="02040602050305030304" pitchFamily="18" charset="0"/>
              </a:rPr>
              <a:t>CHOOSE ENVIRONMENTALLY FRIENDLY PRODUCTS</a:t>
            </a:r>
            <a:br>
              <a:rPr lang="hu-HU" sz="2400" dirty="0" smtClean="0">
                <a:latin typeface="Book Antiqua" panose="02040602050305030304" pitchFamily="18" charset="0"/>
              </a:rPr>
            </a:br>
            <a:endParaRPr lang="hu-HU" sz="2400" dirty="0">
              <a:latin typeface="Book Antiqua" panose="02040602050305030304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013" y="4147752"/>
            <a:ext cx="4475987" cy="2677599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1" y="6117465"/>
            <a:ext cx="7237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err="1" smtClean="0">
                <a:latin typeface="Book Antiqua" panose="02040602050305030304" pitchFamily="18" charset="0"/>
              </a:rPr>
              <a:t>Look</a:t>
            </a:r>
            <a:r>
              <a:rPr lang="hu-HU" sz="2000" dirty="0" smtClean="0">
                <a:latin typeface="Book Antiqua" panose="02040602050305030304" pitchFamily="18" charset="0"/>
              </a:rPr>
              <a:t> </a:t>
            </a:r>
            <a:r>
              <a:rPr lang="hu-HU" sz="2000" dirty="0" err="1" smtClean="0">
                <a:latin typeface="Book Antiqua" panose="02040602050305030304" pitchFamily="18" charset="0"/>
              </a:rPr>
              <a:t>for</a:t>
            </a:r>
            <a:r>
              <a:rPr lang="hu-HU" sz="2000" dirty="0" smtClean="0">
                <a:latin typeface="Book Antiqua" panose="02040602050305030304" pitchFamily="18" charset="0"/>
              </a:rPr>
              <a:t> </a:t>
            </a:r>
            <a:r>
              <a:rPr lang="hu-HU" sz="2000" dirty="0" err="1" smtClean="0">
                <a:latin typeface="Book Antiqua" panose="02040602050305030304" pitchFamily="18" charset="0"/>
              </a:rPr>
              <a:t>these</a:t>
            </a:r>
            <a:r>
              <a:rPr lang="hu-HU" sz="2000" dirty="0" smtClean="0">
                <a:latin typeface="Book Antiqua" panose="02040602050305030304" pitchFamily="18" charset="0"/>
              </a:rPr>
              <a:t> </a:t>
            </a:r>
            <a:r>
              <a:rPr lang="hu-HU" sz="2000" dirty="0" err="1" smtClean="0">
                <a:latin typeface="Book Antiqua" panose="02040602050305030304" pitchFamily="18" charset="0"/>
              </a:rPr>
              <a:t>symbols</a:t>
            </a:r>
            <a:r>
              <a:rPr lang="hu-HU" sz="2000" dirty="0" smtClean="0">
                <a:latin typeface="Book Antiqua" panose="02040602050305030304" pitchFamily="18" charset="0"/>
              </a:rPr>
              <a:t> </a:t>
            </a:r>
            <a:r>
              <a:rPr lang="hu-HU" sz="2000" dirty="0" err="1" smtClean="0">
                <a:latin typeface="Book Antiqua" panose="02040602050305030304" pitchFamily="18" charset="0"/>
              </a:rPr>
              <a:t>on</a:t>
            </a:r>
            <a:r>
              <a:rPr lang="hu-HU" sz="2000" dirty="0" smtClean="0">
                <a:latin typeface="Book Antiqua" panose="02040602050305030304" pitchFamily="18" charset="0"/>
              </a:rPr>
              <a:t> </a:t>
            </a:r>
            <a:r>
              <a:rPr lang="hu-HU" sz="2000" dirty="0" err="1" smtClean="0">
                <a:latin typeface="Book Antiqua" panose="02040602050305030304" pitchFamily="18" charset="0"/>
              </a:rPr>
              <a:t>products</a:t>
            </a:r>
            <a:r>
              <a:rPr lang="hu-HU" sz="2000" dirty="0" smtClean="0">
                <a:latin typeface="Book Antiqua" panose="02040602050305030304" pitchFamily="18" charset="0"/>
              </a:rPr>
              <a:t> </a:t>
            </a:r>
            <a:r>
              <a:rPr lang="hu-HU" sz="2000" dirty="0" err="1" smtClean="0">
                <a:latin typeface="Book Antiqua" panose="02040602050305030304" pitchFamily="18" charset="0"/>
              </a:rPr>
              <a:t>if</a:t>
            </a:r>
            <a:r>
              <a:rPr lang="hu-HU" sz="2000" dirty="0" smtClean="0">
                <a:latin typeface="Book Antiqua" panose="02040602050305030304" pitchFamily="18" charset="0"/>
              </a:rPr>
              <a:t> </a:t>
            </a:r>
            <a:r>
              <a:rPr lang="hu-HU" sz="2000" dirty="0" err="1" smtClean="0">
                <a:latin typeface="Book Antiqua" panose="02040602050305030304" pitchFamily="18" charset="0"/>
              </a:rPr>
              <a:t>you</a:t>
            </a:r>
            <a:r>
              <a:rPr lang="hu-HU" sz="2000" dirty="0" smtClean="0">
                <a:latin typeface="Book Antiqua" panose="02040602050305030304" pitchFamily="18" charset="0"/>
              </a:rPr>
              <a:t> </a:t>
            </a:r>
            <a:r>
              <a:rPr lang="hu-HU" sz="2000" dirty="0" err="1" smtClean="0">
                <a:latin typeface="Book Antiqua" panose="02040602050305030304" pitchFamily="18" charset="0"/>
              </a:rPr>
              <a:t>want</a:t>
            </a:r>
            <a:r>
              <a:rPr lang="hu-HU" sz="2000" dirty="0" smtClean="0">
                <a:latin typeface="Book Antiqua" panose="02040602050305030304" pitchFamily="18" charset="0"/>
              </a:rPr>
              <a:t> </a:t>
            </a:r>
            <a:r>
              <a:rPr lang="hu-HU" sz="2000" dirty="0" err="1" smtClean="0">
                <a:latin typeface="Book Antiqua" panose="02040602050305030304" pitchFamily="18" charset="0"/>
              </a:rPr>
              <a:t>to</a:t>
            </a:r>
            <a:r>
              <a:rPr lang="hu-HU" sz="2000" dirty="0" smtClean="0">
                <a:latin typeface="Book Antiqua" panose="02040602050305030304" pitchFamily="18" charset="0"/>
              </a:rPr>
              <a:t> be </a:t>
            </a:r>
            <a:r>
              <a:rPr lang="hu-HU" sz="2000" dirty="0" err="1" smtClean="0">
                <a:latin typeface="Book Antiqua" panose="02040602050305030304" pitchFamily="18" charset="0"/>
              </a:rPr>
              <a:t>eco-friendly</a:t>
            </a:r>
            <a:endParaRPr lang="hu-HU" sz="20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1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9541">
        <p14:reveal/>
      </p:transition>
    </mc:Choice>
    <mc:Fallback xmlns="">
      <p:transition spd="slow" advTm="2954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60859" y="0"/>
            <a:ext cx="9404723" cy="770776"/>
          </a:xfrm>
        </p:spPr>
        <p:txBody>
          <a:bodyPr/>
          <a:lstStyle/>
          <a:p>
            <a:r>
              <a:rPr lang="hu-HU" b="1" dirty="0" err="1" smtClean="0">
                <a:latin typeface="Book Antiqua" panose="02040602050305030304" pitchFamily="18" charset="0"/>
              </a:rPr>
              <a:t>This</a:t>
            </a:r>
            <a:r>
              <a:rPr lang="hu-HU" b="1" dirty="0" smtClean="0">
                <a:latin typeface="Book Antiqua" panose="02040602050305030304" pitchFamily="18" charset="0"/>
              </a:rPr>
              <a:t> </a:t>
            </a:r>
            <a:r>
              <a:rPr lang="hu-HU" b="1" dirty="0" err="1" smtClean="0">
                <a:latin typeface="Book Antiqua" panose="02040602050305030304" pitchFamily="18" charset="0"/>
              </a:rPr>
              <a:t>week</a:t>
            </a:r>
            <a:r>
              <a:rPr lang="hu-HU" b="1" dirty="0" smtClean="0">
                <a:latin typeface="Book Antiqua" panose="02040602050305030304" pitchFamily="18" charset="0"/>
              </a:rPr>
              <a:t> </a:t>
            </a:r>
            <a:r>
              <a:rPr lang="hu-HU" b="1" dirty="0" err="1" smtClean="0">
                <a:latin typeface="Book Antiqua" panose="02040602050305030304" pitchFamily="18" charset="0"/>
              </a:rPr>
              <a:t>we</a:t>
            </a:r>
            <a:r>
              <a:rPr lang="hu-HU" dirty="0" smtClean="0">
                <a:latin typeface="Book Antiqua" panose="02040602050305030304" pitchFamily="18" charset="0"/>
              </a:rPr>
              <a:t>…</a:t>
            </a:r>
            <a:br>
              <a:rPr lang="hu-HU" dirty="0" smtClean="0">
                <a:latin typeface="Book Antiqua" panose="02040602050305030304" pitchFamily="18" charset="0"/>
              </a:rPr>
            </a:br>
            <a:r>
              <a:rPr lang="hu-HU" dirty="0">
                <a:latin typeface="Book Antiqua" panose="02040602050305030304" pitchFamily="18" charset="0"/>
              </a:rPr>
              <a:t/>
            </a:r>
            <a:br>
              <a:rPr lang="hu-HU" dirty="0">
                <a:latin typeface="Book Antiqua" panose="02040602050305030304" pitchFamily="18" charset="0"/>
              </a:rPr>
            </a:br>
            <a:r>
              <a:rPr lang="hu-HU" dirty="0" smtClean="0">
                <a:latin typeface="Book Antiqua" panose="02040602050305030304" pitchFamily="18" charset="0"/>
              </a:rPr>
              <a:t/>
            </a:r>
            <a:br>
              <a:rPr lang="hu-HU" dirty="0" smtClean="0">
                <a:latin typeface="Book Antiqua" panose="02040602050305030304" pitchFamily="18" charset="0"/>
              </a:rPr>
            </a:br>
            <a:r>
              <a:rPr lang="hu-HU" dirty="0">
                <a:latin typeface="Book Antiqua" panose="02040602050305030304" pitchFamily="18" charset="0"/>
              </a:rPr>
              <a:t/>
            </a:r>
            <a:br>
              <a:rPr lang="hu-HU" dirty="0">
                <a:latin typeface="Book Antiqua" panose="02040602050305030304" pitchFamily="18" charset="0"/>
              </a:rPr>
            </a:br>
            <a:r>
              <a:rPr lang="hu-HU" dirty="0" smtClean="0">
                <a:latin typeface="Book Antiqua" panose="02040602050305030304" pitchFamily="18" charset="0"/>
              </a:rPr>
              <a:t/>
            </a:r>
            <a:br>
              <a:rPr lang="hu-HU" dirty="0" smtClean="0">
                <a:latin typeface="Book Antiqua" panose="02040602050305030304" pitchFamily="18" charset="0"/>
              </a:rPr>
            </a:br>
            <a:endParaRPr lang="hu-HU" dirty="0">
              <a:latin typeface="Book Antiqua" panose="020406020503050303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36187" y="770777"/>
            <a:ext cx="11793357" cy="3118643"/>
          </a:xfrm>
        </p:spPr>
        <p:txBody>
          <a:bodyPr>
            <a:normAutofit fontScale="92500"/>
          </a:bodyPr>
          <a:lstStyle/>
          <a:p>
            <a:r>
              <a:rPr lang="hu-HU" sz="2600" dirty="0" err="1">
                <a:latin typeface="Book Antiqua" panose="02040602050305030304" pitchFamily="18" charset="0"/>
              </a:rPr>
              <a:t>w</a:t>
            </a:r>
            <a:r>
              <a:rPr lang="hu-HU" sz="2600" dirty="0" err="1" smtClean="0">
                <a:latin typeface="Book Antiqua" panose="02040602050305030304" pitchFamily="18" charset="0"/>
              </a:rPr>
              <a:t>atched</a:t>
            </a:r>
            <a:r>
              <a:rPr lang="hu-HU" sz="2600" dirty="0" smtClean="0">
                <a:latin typeface="Book Antiqua" panose="02040602050305030304" pitchFamily="18" charset="0"/>
              </a:rPr>
              <a:t> </a:t>
            </a:r>
            <a:r>
              <a:rPr lang="hu-HU" sz="2600" dirty="0" err="1" smtClean="0">
                <a:latin typeface="Book Antiqua" panose="02040602050305030304" pitchFamily="18" charset="0"/>
              </a:rPr>
              <a:t>the</a:t>
            </a:r>
            <a:r>
              <a:rPr lang="hu-HU" sz="2600" dirty="0" smtClean="0">
                <a:latin typeface="Book Antiqua" panose="02040602050305030304" pitchFamily="18" charset="0"/>
              </a:rPr>
              <a:t> </a:t>
            </a:r>
            <a:r>
              <a:rPr lang="hu-HU" sz="2600" dirty="0" err="1" smtClean="0">
                <a:latin typeface="Book Antiqua" panose="02040602050305030304" pitchFamily="18" charset="0"/>
              </a:rPr>
              <a:t>latest</a:t>
            </a:r>
            <a:r>
              <a:rPr lang="hu-HU" sz="2600" dirty="0" smtClean="0">
                <a:latin typeface="Book Antiqua" panose="02040602050305030304" pitchFamily="18" charset="0"/>
              </a:rPr>
              <a:t> BBC </a:t>
            </a:r>
            <a:r>
              <a:rPr lang="hu-HU" sz="2600" dirty="0" err="1" smtClean="0">
                <a:latin typeface="Book Antiqua" panose="02040602050305030304" pitchFamily="18" charset="0"/>
              </a:rPr>
              <a:t>documentary</a:t>
            </a:r>
            <a:r>
              <a:rPr lang="hu-HU" sz="2600" dirty="0" smtClean="0">
                <a:latin typeface="Book Antiqua" panose="02040602050305030304" pitchFamily="18" charset="0"/>
              </a:rPr>
              <a:t> </a:t>
            </a:r>
            <a:r>
              <a:rPr lang="hu-HU" sz="2600" dirty="0" err="1" smtClean="0">
                <a:latin typeface="Book Antiqua" panose="02040602050305030304" pitchFamily="18" charset="0"/>
              </a:rPr>
              <a:t>on</a:t>
            </a:r>
            <a:r>
              <a:rPr lang="hu-HU" sz="2600" dirty="0" smtClean="0">
                <a:latin typeface="Book Antiqua" panose="02040602050305030304" pitchFamily="18" charset="0"/>
              </a:rPr>
              <a:t> </a:t>
            </a:r>
            <a:r>
              <a:rPr lang="hu-HU" sz="2600" dirty="0" err="1" smtClean="0">
                <a:latin typeface="Book Antiqua" panose="02040602050305030304" pitchFamily="18" charset="0"/>
              </a:rPr>
              <a:t>climate</a:t>
            </a:r>
            <a:r>
              <a:rPr lang="hu-HU" sz="2600" dirty="0" smtClean="0">
                <a:latin typeface="Book Antiqua" panose="02040602050305030304" pitchFamily="18" charset="0"/>
              </a:rPr>
              <a:t> </a:t>
            </a:r>
            <a:r>
              <a:rPr lang="hu-HU" sz="2600" dirty="0" err="1" smtClean="0">
                <a:latin typeface="Book Antiqua" panose="02040602050305030304" pitchFamily="18" charset="0"/>
              </a:rPr>
              <a:t>change</a:t>
            </a:r>
            <a:endParaRPr lang="hu-HU" sz="2600" dirty="0" smtClean="0">
              <a:latin typeface="Book Antiqua" panose="02040602050305030304" pitchFamily="18" charset="0"/>
            </a:endParaRPr>
          </a:p>
          <a:p>
            <a:r>
              <a:rPr lang="hu-HU" sz="2600" dirty="0" err="1">
                <a:latin typeface="Book Antiqua" panose="02040602050305030304" pitchFamily="18" charset="0"/>
              </a:rPr>
              <a:t>c</a:t>
            </a:r>
            <a:r>
              <a:rPr lang="hu-HU" sz="2600" dirty="0" err="1" smtClean="0">
                <a:latin typeface="Book Antiqua" panose="02040602050305030304" pitchFamily="18" charset="0"/>
              </a:rPr>
              <a:t>alculated</a:t>
            </a:r>
            <a:r>
              <a:rPr lang="hu-HU" sz="2600" dirty="0" smtClean="0">
                <a:latin typeface="Book Antiqua" panose="02040602050305030304" pitchFamily="18" charset="0"/>
              </a:rPr>
              <a:t> </a:t>
            </a:r>
            <a:r>
              <a:rPr lang="hu-HU" sz="2600" dirty="0" err="1" smtClean="0">
                <a:latin typeface="Book Antiqua" panose="02040602050305030304" pitchFamily="18" charset="0"/>
              </a:rPr>
              <a:t>our</a:t>
            </a:r>
            <a:r>
              <a:rPr lang="hu-HU" sz="2600" dirty="0" smtClean="0">
                <a:latin typeface="Book Antiqua" panose="02040602050305030304" pitchFamily="18" charset="0"/>
              </a:rPr>
              <a:t> </a:t>
            </a:r>
            <a:r>
              <a:rPr lang="hu-HU" sz="2600" dirty="0" err="1" smtClean="0">
                <a:latin typeface="Book Antiqua" panose="02040602050305030304" pitchFamily="18" charset="0"/>
              </a:rPr>
              <a:t>carbon</a:t>
            </a:r>
            <a:r>
              <a:rPr lang="hu-HU" sz="2600" dirty="0" smtClean="0">
                <a:latin typeface="Book Antiqua" panose="02040602050305030304" pitchFamily="18" charset="0"/>
              </a:rPr>
              <a:t> </a:t>
            </a:r>
            <a:r>
              <a:rPr lang="hu-HU" sz="2600" dirty="0" err="1" smtClean="0">
                <a:latin typeface="Book Antiqua" panose="02040602050305030304" pitchFamily="18" charset="0"/>
              </a:rPr>
              <a:t>footprint</a:t>
            </a:r>
            <a:r>
              <a:rPr lang="hu-HU" sz="2600" dirty="0" smtClean="0">
                <a:latin typeface="Book Antiqua" panose="02040602050305030304" pitchFamily="18" charset="0"/>
              </a:rPr>
              <a:t> (</a:t>
            </a:r>
            <a:r>
              <a:rPr lang="hu-HU" sz="2600" dirty="0" err="1" smtClean="0">
                <a:latin typeface="Book Antiqua" panose="02040602050305030304" pitchFamily="18" charset="0"/>
              </a:rPr>
              <a:t>ours</a:t>
            </a:r>
            <a:r>
              <a:rPr lang="hu-HU" sz="2600" dirty="0" smtClean="0">
                <a:latin typeface="Book Antiqua" panose="02040602050305030304" pitchFamily="18" charset="0"/>
              </a:rPr>
              <a:t> </a:t>
            </a:r>
            <a:r>
              <a:rPr lang="hu-HU" sz="2600" dirty="0" err="1" smtClean="0">
                <a:latin typeface="Book Antiqua" panose="02040602050305030304" pitchFamily="18" charset="0"/>
              </a:rPr>
              <a:t>was</a:t>
            </a:r>
            <a:r>
              <a:rPr lang="hu-HU" sz="2600" dirty="0" smtClean="0">
                <a:latin typeface="Book Antiqua" panose="02040602050305030304" pitchFamily="18" charset="0"/>
              </a:rPr>
              <a:t> </a:t>
            </a:r>
            <a:r>
              <a:rPr lang="hu-HU" sz="2600" dirty="0" err="1" smtClean="0">
                <a:latin typeface="Book Antiqua" panose="02040602050305030304" pitchFamily="18" charset="0"/>
              </a:rPr>
              <a:t>smaller</a:t>
            </a:r>
            <a:r>
              <a:rPr lang="hu-HU" sz="2600" dirty="0" smtClean="0">
                <a:latin typeface="Book Antiqua" panose="02040602050305030304" pitchFamily="18" charset="0"/>
              </a:rPr>
              <a:t> </a:t>
            </a:r>
            <a:r>
              <a:rPr lang="hu-HU" sz="2600" dirty="0" err="1" smtClean="0">
                <a:latin typeface="Book Antiqua" panose="02040602050305030304" pitchFamily="18" charset="0"/>
              </a:rPr>
              <a:t>than</a:t>
            </a:r>
            <a:r>
              <a:rPr lang="hu-HU" sz="2600" dirty="0" smtClean="0">
                <a:latin typeface="Book Antiqua" panose="02040602050305030304" pitchFamily="18" charset="0"/>
              </a:rPr>
              <a:t> </a:t>
            </a:r>
            <a:r>
              <a:rPr lang="hu-HU" sz="2600" dirty="0" err="1" smtClean="0">
                <a:latin typeface="Book Antiqua" panose="02040602050305030304" pitchFamily="18" charset="0"/>
              </a:rPr>
              <a:t>the</a:t>
            </a:r>
            <a:r>
              <a:rPr lang="hu-HU" sz="2600" dirty="0" smtClean="0">
                <a:latin typeface="Book Antiqua" panose="02040602050305030304" pitchFamily="18" charset="0"/>
              </a:rPr>
              <a:t> </a:t>
            </a:r>
            <a:r>
              <a:rPr lang="hu-HU" sz="2600" dirty="0" err="1" smtClean="0">
                <a:latin typeface="Book Antiqua" panose="02040602050305030304" pitchFamily="18" charset="0"/>
              </a:rPr>
              <a:t>Hungarian</a:t>
            </a:r>
            <a:r>
              <a:rPr lang="hu-HU" sz="2600" dirty="0" smtClean="0">
                <a:latin typeface="Book Antiqua" panose="02040602050305030304" pitchFamily="18" charset="0"/>
              </a:rPr>
              <a:t> </a:t>
            </a:r>
            <a:r>
              <a:rPr lang="hu-HU" sz="2600" dirty="0" err="1" smtClean="0">
                <a:latin typeface="Book Antiqua" panose="02040602050305030304" pitchFamily="18" charset="0"/>
              </a:rPr>
              <a:t>average</a:t>
            </a:r>
            <a:r>
              <a:rPr lang="hu-HU" sz="2600" dirty="0" smtClean="0">
                <a:latin typeface="Book Antiqua" panose="02040602050305030304" pitchFamily="18" charset="0"/>
              </a:rPr>
              <a:t>)</a:t>
            </a:r>
          </a:p>
          <a:p>
            <a:r>
              <a:rPr lang="hu-HU" sz="2600" dirty="0" err="1">
                <a:latin typeface="Book Antiqua" panose="02040602050305030304" pitchFamily="18" charset="0"/>
              </a:rPr>
              <a:t>d</a:t>
            </a:r>
            <a:r>
              <a:rPr lang="hu-HU" sz="2600" dirty="0" err="1" smtClean="0">
                <a:latin typeface="Book Antiqua" panose="02040602050305030304" pitchFamily="18" charset="0"/>
              </a:rPr>
              <a:t>id</a:t>
            </a:r>
            <a:r>
              <a:rPr lang="hu-HU" sz="2600" dirty="0" smtClean="0">
                <a:latin typeface="Book Antiqua" panose="02040602050305030304" pitchFamily="18" charset="0"/>
              </a:rPr>
              <a:t> a </a:t>
            </a:r>
            <a:r>
              <a:rPr lang="hu-HU" sz="2600" dirty="0" err="1" smtClean="0">
                <a:latin typeface="Book Antiqua" panose="02040602050305030304" pitchFamily="18" charset="0"/>
              </a:rPr>
              <a:t>survey</a:t>
            </a:r>
            <a:r>
              <a:rPr lang="hu-HU" sz="2600" dirty="0" smtClean="0">
                <a:latin typeface="Book Antiqua" panose="02040602050305030304" pitchFamily="18" charset="0"/>
              </a:rPr>
              <a:t> </a:t>
            </a:r>
            <a:r>
              <a:rPr lang="hu-HU" sz="2600" dirty="0" err="1" smtClean="0">
                <a:latin typeface="Book Antiqua" panose="02040602050305030304" pitchFamily="18" charset="0"/>
              </a:rPr>
              <a:t>in</a:t>
            </a:r>
            <a:r>
              <a:rPr lang="hu-HU" sz="2600" dirty="0">
                <a:latin typeface="Book Antiqua" panose="02040602050305030304" pitchFamily="18" charset="0"/>
              </a:rPr>
              <a:t> </a:t>
            </a:r>
            <a:r>
              <a:rPr lang="hu-HU" sz="2600" dirty="0" smtClean="0">
                <a:latin typeface="Book Antiqua" panose="02040602050305030304" pitchFamily="18" charset="0"/>
              </a:rPr>
              <a:t>LKG </a:t>
            </a:r>
            <a:r>
              <a:rPr lang="hu-HU" sz="2600" dirty="0" err="1" smtClean="0">
                <a:latin typeface="Book Antiqua" panose="02040602050305030304" pitchFamily="18" charset="0"/>
              </a:rPr>
              <a:t>on</a:t>
            </a:r>
            <a:r>
              <a:rPr lang="hu-HU" sz="2600" dirty="0" smtClean="0">
                <a:latin typeface="Book Antiqua" panose="02040602050305030304" pitchFamily="18" charset="0"/>
              </a:rPr>
              <a:t> </a:t>
            </a:r>
            <a:r>
              <a:rPr lang="hu-HU" sz="2600" dirty="0" err="1" smtClean="0">
                <a:latin typeface="Book Antiqua" panose="02040602050305030304" pitchFamily="18" charset="0"/>
              </a:rPr>
              <a:t>how</a:t>
            </a:r>
            <a:r>
              <a:rPr lang="hu-HU" sz="2600" dirty="0" smtClean="0">
                <a:latin typeface="Book Antiqua" panose="02040602050305030304" pitchFamily="18" charset="0"/>
              </a:rPr>
              <a:t> „</a:t>
            </a:r>
            <a:r>
              <a:rPr lang="hu-HU" sz="2600" dirty="0" err="1" smtClean="0">
                <a:latin typeface="Book Antiqua" panose="02040602050305030304" pitchFamily="18" charset="0"/>
              </a:rPr>
              <a:t>green</a:t>
            </a:r>
            <a:r>
              <a:rPr lang="hu-HU" sz="2600" dirty="0" smtClean="0">
                <a:latin typeface="Book Antiqua" panose="02040602050305030304" pitchFamily="18" charset="0"/>
              </a:rPr>
              <a:t>” </a:t>
            </a:r>
            <a:r>
              <a:rPr lang="hu-HU" sz="2600" dirty="0" err="1" smtClean="0">
                <a:latin typeface="Book Antiqua" panose="02040602050305030304" pitchFamily="18" charset="0"/>
              </a:rPr>
              <a:t>we</a:t>
            </a:r>
            <a:r>
              <a:rPr lang="hu-HU" sz="2600" dirty="0" smtClean="0">
                <a:latin typeface="Book Antiqua" panose="02040602050305030304" pitchFamily="18" charset="0"/>
              </a:rPr>
              <a:t> </a:t>
            </a:r>
            <a:r>
              <a:rPr lang="hu-HU" sz="2600" dirty="0" err="1" smtClean="0">
                <a:latin typeface="Book Antiqua" panose="02040602050305030304" pitchFamily="18" charset="0"/>
              </a:rPr>
              <a:t>are</a:t>
            </a:r>
            <a:endParaRPr lang="hu-HU" sz="2600" dirty="0" smtClean="0">
              <a:latin typeface="Book Antiqua" panose="02040602050305030304" pitchFamily="18" charset="0"/>
            </a:endParaRPr>
          </a:p>
          <a:p>
            <a:r>
              <a:rPr lang="hu-HU" sz="2600" dirty="0" err="1" smtClean="0">
                <a:latin typeface="Book Antiqua" panose="02040602050305030304" pitchFamily="18" charset="0"/>
              </a:rPr>
              <a:t>checked</a:t>
            </a:r>
            <a:r>
              <a:rPr lang="hu-HU" sz="2600" dirty="0" smtClean="0">
                <a:latin typeface="Book Antiqua" panose="02040602050305030304" pitchFamily="18" charset="0"/>
              </a:rPr>
              <a:t> </a:t>
            </a:r>
            <a:r>
              <a:rPr lang="hu-HU" sz="2600" dirty="0" err="1" smtClean="0">
                <a:latin typeface="Book Antiqua" panose="02040602050305030304" pitchFamily="18" charset="0"/>
              </a:rPr>
              <a:t>NASA’s</a:t>
            </a:r>
            <a:r>
              <a:rPr lang="hu-HU" sz="2600" dirty="0" smtClean="0">
                <a:latin typeface="Book Antiqua" panose="02040602050305030304" pitchFamily="18" charset="0"/>
              </a:rPr>
              <a:t> </a:t>
            </a:r>
            <a:r>
              <a:rPr lang="hu-HU" sz="2600" dirty="0" err="1" smtClean="0">
                <a:latin typeface="Book Antiqua" panose="02040602050305030304" pitchFamily="18" charset="0"/>
              </a:rPr>
              <a:t>website</a:t>
            </a:r>
            <a:r>
              <a:rPr lang="hu-HU" sz="2600" dirty="0" smtClean="0">
                <a:latin typeface="Book Antiqua" panose="02040602050305030304" pitchFamily="18" charset="0"/>
              </a:rPr>
              <a:t> </a:t>
            </a:r>
            <a:r>
              <a:rPr lang="hu-HU" sz="2600" dirty="0" err="1" smtClean="0">
                <a:latin typeface="Book Antiqua" panose="02040602050305030304" pitchFamily="18" charset="0"/>
              </a:rPr>
              <a:t>to</a:t>
            </a:r>
            <a:r>
              <a:rPr lang="hu-HU" sz="2600" dirty="0" smtClean="0">
                <a:latin typeface="Book Antiqua" panose="02040602050305030304" pitchFamily="18" charset="0"/>
              </a:rPr>
              <a:t> </a:t>
            </a:r>
            <a:r>
              <a:rPr lang="hu-HU" sz="2600" dirty="0" err="1" smtClean="0">
                <a:latin typeface="Book Antiqua" panose="02040602050305030304" pitchFamily="18" charset="0"/>
              </a:rPr>
              <a:t>see</a:t>
            </a:r>
            <a:r>
              <a:rPr lang="hu-HU" sz="2600" dirty="0" smtClean="0">
                <a:latin typeface="Book Antiqua" panose="02040602050305030304" pitchFamily="18" charset="0"/>
              </a:rPr>
              <a:t> </a:t>
            </a:r>
            <a:r>
              <a:rPr lang="hu-HU" sz="2600" dirty="0" err="1" smtClean="0">
                <a:latin typeface="Book Antiqua" panose="02040602050305030304" pitchFamily="18" charset="0"/>
              </a:rPr>
              <a:t>satellite</a:t>
            </a:r>
            <a:r>
              <a:rPr lang="hu-HU" sz="2600" dirty="0" smtClean="0">
                <a:latin typeface="Book Antiqua" panose="02040602050305030304" pitchFamily="18" charset="0"/>
              </a:rPr>
              <a:t> </a:t>
            </a:r>
            <a:r>
              <a:rPr lang="hu-HU" sz="2600" dirty="0" err="1" smtClean="0">
                <a:latin typeface="Book Antiqua" panose="02040602050305030304" pitchFamily="18" charset="0"/>
              </a:rPr>
              <a:t>images</a:t>
            </a:r>
            <a:endParaRPr lang="hu-HU" sz="2600" dirty="0" smtClean="0">
              <a:latin typeface="Book Antiqua" panose="02040602050305030304" pitchFamily="18" charset="0"/>
            </a:endParaRPr>
          </a:p>
          <a:p>
            <a:r>
              <a:rPr lang="hu-HU" sz="2600" dirty="0" err="1" smtClean="0">
                <a:latin typeface="Book Antiqua" panose="02040602050305030304" pitchFamily="18" charset="0"/>
              </a:rPr>
              <a:t>watched</a:t>
            </a:r>
            <a:r>
              <a:rPr lang="hu-HU" sz="2600" dirty="0" smtClean="0">
                <a:latin typeface="Book Antiqua" panose="02040602050305030304" pitchFamily="18" charset="0"/>
              </a:rPr>
              <a:t> Greta </a:t>
            </a:r>
            <a:r>
              <a:rPr lang="hu-HU" sz="2600" dirty="0" err="1" smtClean="0">
                <a:latin typeface="Book Antiqua" panose="02040602050305030304" pitchFamily="18" charset="0"/>
              </a:rPr>
              <a:t>Thunberg’s</a:t>
            </a:r>
            <a:r>
              <a:rPr lang="hu-HU" sz="2600" dirty="0" smtClean="0">
                <a:latin typeface="Book Antiqua" panose="02040602050305030304" pitchFamily="18" charset="0"/>
              </a:rPr>
              <a:t> </a:t>
            </a:r>
            <a:r>
              <a:rPr lang="hu-HU" sz="2600" dirty="0" err="1" smtClean="0">
                <a:latin typeface="Book Antiqua" panose="02040602050305030304" pitchFamily="18" charset="0"/>
              </a:rPr>
              <a:t>speech</a:t>
            </a:r>
            <a:r>
              <a:rPr lang="hu-HU" sz="2600" dirty="0" smtClean="0">
                <a:latin typeface="Book Antiqua" panose="02040602050305030304" pitchFamily="18" charset="0"/>
              </a:rPr>
              <a:t> </a:t>
            </a:r>
            <a:r>
              <a:rPr lang="hu-HU" sz="2600" dirty="0" err="1" smtClean="0">
                <a:latin typeface="Book Antiqua" panose="02040602050305030304" pitchFamily="18" charset="0"/>
              </a:rPr>
              <a:t>in</a:t>
            </a:r>
            <a:r>
              <a:rPr lang="hu-HU" sz="2600" dirty="0" smtClean="0">
                <a:latin typeface="Book Antiqua" panose="02040602050305030304" pitchFamily="18" charset="0"/>
              </a:rPr>
              <a:t> TED </a:t>
            </a:r>
            <a:r>
              <a:rPr lang="hu-HU" sz="2600" dirty="0" err="1" smtClean="0">
                <a:latin typeface="Book Antiqua" panose="02040602050305030304" pitchFamily="18" charset="0"/>
              </a:rPr>
              <a:t>Talk</a:t>
            </a:r>
            <a:endParaRPr lang="hu-HU" sz="2600" dirty="0" smtClean="0">
              <a:latin typeface="Book Antiqua" panose="02040602050305030304" pitchFamily="18" charset="0"/>
            </a:endParaRPr>
          </a:p>
          <a:p>
            <a:r>
              <a:rPr lang="hu-HU" sz="2600" dirty="0" err="1" smtClean="0">
                <a:latin typeface="Book Antiqua" panose="02040602050305030304" pitchFamily="18" charset="0"/>
              </a:rPr>
              <a:t>on</a:t>
            </a:r>
            <a:r>
              <a:rPr lang="hu-HU" sz="2600" dirty="0" smtClean="0">
                <a:latin typeface="Book Antiqua" panose="02040602050305030304" pitchFamily="18" charset="0"/>
              </a:rPr>
              <a:t> </a:t>
            </a:r>
            <a:r>
              <a:rPr lang="hu-HU" sz="2600" dirty="0" err="1">
                <a:latin typeface="Book Antiqua" panose="02040602050305030304" pitchFamily="18" charset="0"/>
              </a:rPr>
              <a:t>Thursday</a:t>
            </a:r>
            <a:r>
              <a:rPr lang="hu-HU" sz="2600" dirty="0">
                <a:latin typeface="Book Antiqua" panose="02040602050305030304" pitchFamily="18" charset="0"/>
              </a:rPr>
              <a:t> Veszprémi Dóri </a:t>
            </a:r>
            <a:r>
              <a:rPr lang="hu-HU" sz="2600" dirty="0" err="1">
                <a:latin typeface="Book Antiqua" panose="02040602050305030304" pitchFamily="18" charset="0"/>
              </a:rPr>
              <a:t>saved</a:t>
            </a:r>
            <a:r>
              <a:rPr lang="hu-HU" sz="2600" dirty="0">
                <a:latin typeface="Book Antiqua" panose="02040602050305030304" pitchFamily="18" charset="0"/>
              </a:rPr>
              <a:t> a dog </a:t>
            </a:r>
            <a:r>
              <a:rPr lang="hu-HU" sz="2600" dirty="0" err="1">
                <a:latin typeface="Book Antiqua" panose="02040602050305030304" pitchFamily="18" charset="0"/>
              </a:rPr>
              <a:t>in</a:t>
            </a:r>
            <a:r>
              <a:rPr lang="hu-HU" sz="2600" dirty="0">
                <a:latin typeface="Book Antiqua" panose="02040602050305030304" pitchFamily="18" charset="0"/>
              </a:rPr>
              <a:t> Seregélyes </a:t>
            </a:r>
            <a:r>
              <a:rPr lang="hu-HU" sz="2600" dirty="0" smtClean="0">
                <a:latin typeface="Book Antiqua" panose="02040602050305030304" pitchFamily="18" charset="0"/>
                <a:sym typeface="Wingdings" panose="05000000000000000000" pitchFamily="2" charset="2"/>
              </a:rPr>
              <a:t></a:t>
            </a:r>
            <a:endParaRPr lang="hu-HU" sz="2600" dirty="0" smtClean="0">
              <a:latin typeface="Book Antiqua" panose="02040602050305030304" pitchFamily="18" charset="0"/>
            </a:endParaRPr>
          </a:p>
          <a:p>
            <a:endParaRPr lang="hu-HU" sz="2600" dirty="0" smtClean="0">
              <a:latin typeface="Book Antiqua" panose="02040602050305030304" pitchFamily="18" charset="0"/>
            </a:endParaRPr>
          </a:p>
          <a:p>
            <a:pPr marL="0" indent="0">
              <a:buNone/>
            </a:pPr>
            <a:endParaRPr lang="hu-HU" dirty="0">
              <a:latin typeface="Book Antiqua" panose="02040602050305030304" pitchFamily="18" charset="0"/>
            </a:endParaRPr>
          </a:p>
          <a:p>
            <a:pPr marL="0" indent="0">
              <a:buNone/>
            </a:pPr>
            <a:endParaRPr lang="hu-HU" dirty="0">
              <a:latin typeface="Book Antiqua" panose="02040602050305030304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909" y="2998821"/>
            <a:ext cx="2994922" cy="2885836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6179504" y="6117465"/>
            <a:ext cx="595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latin typeface="Book Antiqua" panose="02040602050305030304" pitchFamily="18" charset="0"/>
              </a:rPr>
              <a:t>No </a:t>
            </a:r>
            <a:r>
              <a:rPr lang="hu-HU" sz="2400" b="1" dirty="0" err="1" smtClean="0">
                <a:latin typeface="Book Antiqua" panose="02040602050305030304" pitchFamily="18" charset="0"/>
              </a:rPr>
              <a:t>one</a:t>
            </a:r>
            <a:r>
              <a:rPr lang="hu-HU" sz="2400" b="1" dirty="0" smtClean="0">
                <a:latin typeface="Book Antiqua" panose="02040602050305030304" pitchFamily="18" charset="0"/>
              </a:rPr>
              <a:t> is </a:t>
            </a:r>
            <a:r>
              <a:rPr lang="hu-HU" sz="2400" b="1" dirty="0" err="1" smtClean="0">
                <a:latin typeface="Book Antiqua" panose="02040602050305030304" pitchFamily="18" charset="0"/>
              </a:rPr>
              <a:t>too</a:t>
            </a:r>
            <a:r>
              <a:rPr lang="hu-HU" sz="2400" b="1" dirty="0" smtClean="0">
                <a:latin typeface="Book Antiqua" panose="02040602050305030304" pitchFamily="18" charset="0"/>
              </a:rPr>
              <a:t> </a:t>
            </a:r>
            <a:r>
              <a:rPr lang="hu-HU" sz="2400" b="1" dirty="0" err="1" smtClean="0">
                <a:latin typeface="Book Antiqua" panose="02040602050305030304" pitchFamily="18" charset="0"/>
              </a:rPr>
              <a:t>small</a:t>
            </a:r>
            <a:r>
              <a:rPr lang="hu-HU" sz="2400" b="1" dirty="0" smtClean="0">
                <a:latin typeface="Book Antiqua" panose="02040602050305030304" pitchFamily="18" charset="0"/>
              </a:rPr>
              <a:t> </a:t>
            </a:r>
            <a:r>
              <a:rPr lang="hu-HU" sz="2400" b="1" dirty="0" err="1" smtClean="0">
                <a:latin typeface="Book Antiqua" panose="02040602050305030304" pitchFamily="18" charset="0"/>
              </a:rPr>
              <a:t>to</a:t>
            </a:r>
            <a:r>
              <a:rPr lang="hu-HU" sz="2400" b="1" dirty="0" smtClean="0">
                <a:latin typeface="Book Antiqua" panose="02040602050305030304" pitchFamily="18" charset="0"/>
              </a:rPr>
              <a:t> </a:t>
            </a:r>
            <a:r>
              <a:rPr lang="hu-HU" sz="2400" b="1" dirty="0" err="1" smtClean="0">
                <a:latin typeface="Book Antiqua" panose="02040602050305030304" pitchFamily="18" charset="0"/>
              </a:rPr>
              <a:t>make</a:t>
            </a:r>
            <a:r>
              <a:rPr lang="hu-HU" sz="2400" b="1" dirty="0" smtClean="0">
                <a:latin typeface="Book Antiqua" panose="02040602050305030304" pitchFamily="18" charset="0"/>
              </a:rPr>
              <a:t> a </a:t>
            </a:r>
            <a:r>
              <a:rPr lang="hu-HU" sz="2400" b="1" dirty="0" err="1" smtClean="0">
                <a:latin typeface="Book Antiqua" panose="02040602050305030304" pitchFamily="18" charset="0"/>
              </a:rPr>
              <a:t>difference</a:t>
            </a:r>
            <a:endParaRPr lang="hu-HU" sz="24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15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3000">
        <p14:reveal/>
      </p:transition>
    </mc:Choice>
    <mc:Fallback xmlns="">
      <p:transition spd="slow" advTm="2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555</TotalTime>
  <Words>455</Words>
  <Application>Microsoft Office PowerPoint</Application>
  <PresentationFormat>Szélesvásznú</PresentationFormat>
  <Paragraphs>89</Paragraphs>
  <Slides>12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12</vt:i4>
      </vt:variant>
    </vt:vector>
  </HeadingPairs>
  <TitlesOfParts>
    <vt:vector size="18" baseType="lpstr">
      <vt:lpstr>Arial</vt:lpstr>
      <vt:lpstr>Book Antiqua</vt:lpstr>
      <vt:lpstr>Century Gothic</vt:lpstr>
      <vt:lpstr>Wingdings</vt:lpstr>
      <vt:lpstr>Wingdings 3</vt:lpstr>
      <vt:lpstr>Ion</vt:lpstr>
      <vt:lpstr>CLIMATE CHANGE</vt:lpstr>
      <vt:lpstr>Causes of global warming</vt:lpstr>
      <vt:lpstr>Effects of global warming</vt:lpstr>
      <vt:lpstr>Evidence </vt:lpstr>
      <vt:lpstr>PowerPoint bemutató</vt:lpstr>
      <vt:lpstr>Headlines in Hungarian press in the last 7 days </vt:lpstr>
      <vt:lpstr>Quite depressing, isn’t it? </vt:lpstr>
      <vt:lpstr>Solutions – that need YOUR actions too!</vt:lpstr>
      <vt:lpstr>This week we…     </vt:lpstr>
      <vt:lpstr>PowerPoint bemutató</vt:lpstr>
      <vt:lpstr>PowerPoint bemutató</vt:lpstr>
      <vt:lpstr>Creators: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Climate change</dc:title>
  <dc:creator>JUDI</dc:creator>
  <cp:lastModifiedBy>JUDI</cp:lastModifiedBy>
  <cp:revision>59</cp:revision>
  <dcterms:created xsi:type="dcterms:W3CDTF">2019-06-04T17:22:06Z</dcterms:created>
  <dcterms:modified xsi:type="dcterms:W3CDTF">2019-06-06T16:57:39Z</dcterms:modified>
</cp:coreProperties>
</file>