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„Múzeumok délelőttje”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Indiana</a:t>
            </a:r>
            <a:r>
              <a:rPr lang="hu-HU" dirty="0" smtClean="0"/>
              <a:t> George,  </a:t>
            </a:r>
            <a:r>
              <a:rPr lang="hu-HU" dirty="0" err="1" smtClean="0"/>
              <a:t>Indiáná</a:t>
            </a:r>
            <a:r>
              <a:rPr lang="hu-HU" dirty="0" smtClean="0"/>
              <a:t> </a:t>
            </a:r>
            <a:r>
              <a:rPr lang="hu-HU" dirty="0" err="1" smtClean="0"/>
              <a:t>katari-csan</a:t>
            </a:r>
            <a:r>
              <a:rPr lang="hu-HU" dirty="0" smtClean="0"/>
              <a:t> és </a:t>
            </a:r>
          </a:p>
          <a:p>
            <a:r>
              <a:rPr lang="hu-HU" dirty="0" smtClean="0"/>
              <a:t> az utolsó kacsa!!!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485" y="1122363"/>
            <a:ext cx="3105150" cy="4140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5" y="928128"/>
            <a:ext cx="3132044" cy="43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15" y="485588"/>
            <a:ext cx="4476750" cy="5969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944" y="485588"/>
            <a:ext cx="4463303" cy="59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3435" y="658906"/>
            <a:ext cx="783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atin typeface="English157 BT" panose="030306020304040D0D03" pitchFamily="66" charset="0"/>
              </a:rPr>
              <a:t>Fekete Sas Patika</a:t>
            </a:r>
            <a:endParaRPr lang="hu-HU" sz="5400" dirty="0">
              <a:latin typeface="English157 BT" panose="030306020304040D0D03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47" y="2138588"/>
            <a:ext cx="5279371" cy="39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68" y="709707"/>
            <a:ext cx="4207809" cy="56104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555" y="753037"/>
            <a:ext cx="4175312" cy="5567082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2649071" y="4182035"/>
            <a:ext cx="1264023" cy="389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3913094" y="3536576"/>
            <a:ext cx="268941" cy="10354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 flipV="1">
            <a:off x="3039035" y="3321424"/>
            <a:ext cx="1169894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2649071" y="3321424"/>
            <a:ext cx="376517" cy="8606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Jobbra nyíl 14"/>
          <p:cNvSpPr/>
          <p:nvPr/>
        </p:nvSpPr>
        <p:spPr>
          <a:xfrm>
            <a:off x="4969248" y="3213847"/>
            <a:ext cx="1210235" cy="5378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0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8" y="2043954"/>
            <a:ext cx="4239842" cy="317578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704" y="2163326"/>
            <a:ext cx="4133289" cy="30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97" y="1023470"/>
            <a:ext cx="3992656" cy="532354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65" y="1372346"/>
            <a:ext cx="6167717" cy="46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215" y="806823"/>
            <a:ext cx="4165227" cy="55536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356" y="806823"/>
            <a:ext cx="3837455" cy="51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14047" y="874059"/>
            <a:ext cx="465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atin typeface="English157 BT" panose="030306020304040D0D03" pitchFamily="66" charset="0"/>
              </a:rPr>
              <a:t>Skanzen</a:t>
            </a:r>
            <a:endParaRPr lang="hu-HU" sz="5400" dirty="0">
              <a:latin typeface="English157 BT" panose="030306020304040D0D03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580" y="1922929"/>
            <a:ext cx="3519768" cy="4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4" y="914399"/>
            <a:ext cx="3882839" cy="517711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261" y="868081"/>
            <a:ext cx="3952315" cy="526975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035" y="1028698"/>
            <a:ext cx="3711389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532" y="1278964"/>
            <a:ext cx="3548903" cy="47318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099" y="1278964"/>
            <a:ext cx="3548902" cy="47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58553" y="793377"/>
            <a:ext cx="489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atin typeface="English157 BT" panose="030306020304040D0D03" pitchFamily="66" charset="0"/>
              </a:rPr>
              <a:t>Budenz-ház</a:t>
            </a:r>
            <a:endParaRPr lang="hu-HU" sz="5400" dirty="0">
              <a:latin typeface="English157 BT" panose="030306020304040D0D03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29" y="1931859"/>
            <a:ext cx="6035453" cy="4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42648" y="766482"/>
            <a:ext cx="56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atin typeface="English157 BT" panose="030306020304040D0D03" pitchFamily="66" charset="0"/>
              </a:rPr>
              <a:t>Levéltár</a:t>
            </a:r>
            <a:endParaRPr lang="hu-HU" sz="5400" dirty="0">
              <a:latin typeface="English157 BT" panose="030306020304040D0D03" pitchFamily="66" charset="0"/>
            </a:endParaRPr>
          </a:p>
        </p:txBody>
      </p:sp>
      <p:pic>
        <p:nvPicPr>
          <p:cNvPr id="1026" name="Picture 2" descr="KÃ©ptalÃ¡lat a kÃ¶vetkezÅre: âszÃ©kesfehÃ©rvÃ¡r levÃ©ltÃ¡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45" y="2766252"/>
            <a:ext cx="4524002" cy="27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729" y="242047"/>
            <a:ext cx="6154272" cy="327222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974" y="3953685"/>
            <a:ext cx="5448300" cy="21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40" y="1640542"/>
            <a:ext cx="7108689" cy="27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73706" y="618565"/>
            <a:ext cx="474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err="1" smtClean="0">
                <a:latin typeface="English157 BT" panose="030306020304040D0D03" pitchFamily="66" charset="0"/>
              </a:rPr>
              <a:t>Hiemer-ház</a:t>
            </a:r>
            <a:endParaRPr lang="hu-HU" sz="5400" dirty="0">
              <a:latin typeface="English157 BT" panose="030306020304040D0D03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43" y="2120118"/>
            <a:ext cx="3698255" cy="36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223" y="847165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52" y="981634"/>
            <a:ext cx="5015753" cy="501575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142" y="981634"/>
            <a:ext cx="4024032" cy="5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6" y="366059"/>
            <a:ext cx="4647079" cy="61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23" y="726141"/>
            <a:ext cx="3923180" cy="52309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692" y="726141"/>
            <a:ext cx="3968563" cy="52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59859" y="1348800"/>
            <a:ext cx="90633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Algerian" panose="04020705040A02060702" pitchFamily="82" charset="0"/>
              </a:rPr>
              <a:t>Köszönjük a figyelmet!</a:t>
            </a:r>
          </a:p>
          <a:p>
            <a:pPr algn="ctr"/>
            <a:endParaRPr lang="hu-HU" sz="4400" dirty="0">
              <a:latin typeface="Algerian" panose="04020705040A02060702" pitchFamily="82" charset="0"/>
            </a:endParaRPr>
          </a:p>
          <a:p>
            <a:pPr algn="ctr"/>
            <a:r>
              <a:rPr lang="hu-HU" sz="4400" dirty="0" smtClean="0">
                <a:latin typeface="Algerian" panose="04020705040A02060702" pitchFamily="82" charset="0"/>
              </a:rPr>
              <a:t>Ne felejtsétek el: június 22-én Múzeumok Éjszakája Székesfehérváron! Az erről készült interjúinkat a Táska Rádióban hallhatjátok jövő héten!</a:t>
            </a:r>
            <a:endParaRPr lang="hu-HU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19" y="719417"/>
            <a:ext cx="7857565" cy="53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39" y="1479177"/>
            <a:ext cx="3064459" cy="408594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573804" y="2451382"/>
            <a:ext cx="595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Fehérvár legrégebbi irata (1230)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70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273" y="1532500"/>
            <a:ext cx="3911974" cy="521596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046259" y="2272553"/>
            <a:ext cx="551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Címeradomány ( Pergamen)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38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27564"/>
            <a:ext cx="3166783" cy="42223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215" y="2027564"/>
            <a:ext cx="3006887" cy="400918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760259" y="497541"/>
            <a:ext cx="493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  <a:latin typeface="Berlin Graffiti" panose="02000500000000000000" pitchFamily="2" charset="0"/>
              </a:rPr>
              <a:t>Próbák</a:t>
            </a:r>
            <a:endParaRPr lang="hu-HU" sz="5400" dirty="0">
              <a:solidFill>
                <a:srgbClr val="FF0000"/>
              </a:solidFill>
              <a:latin typeface="Berlin Graffiti" panose="02000500000000000000" pitchFamily="2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35" y="2027564"/>
            <a:ext cx="3207124" cy="4276165"/>
          </a:xfrm>
          <a:prstGeom prst="rect">
            <a:avLst/>
          </a:prstGeom>
        </p:spPr>
      </p:pic>
      <p:sp>
        <p:nvSpPr>
          <p:cNvPr id="8" name="AutoShape 2" descr="KÃ©ptalÃ¡lat a kÃ¶vetkezÅre: âkoponya rajzâ"/>
          <p:cNvSpPr>
            <a:spLocks noChangeAspect="1" noChangeArrowheads="1"/>
          </p:cNvSpPr>
          <p:nvPr/>
        </p:nvSpPr>
        <p:spPr bwMode="auto">
          <a:xfrm>
            <a:off x="155575" y="-144463"/>
            <a:ext cx="2063190" cy="206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3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2" y="376519"/>
            <a:ext cx="4558551" cy="6078068"/>
          </a:xfrm>
          <a:prstGeom prst="rect">
            <a:avLst/>
          </a:prstGeom>
        </p:spPr>
      </p:pic>
      <p:sp>
        <p:nvSpPr>
          <p:cNvPr id="4" name="Fánk 3"/>
          <p:cNvSpPr/>
          <p:nvPr/>
        </p:nvSpPr>
        <p:spPr>
          <a:xfrm>
            <a:off x="5230907" y="2501153"/>
            <a:ext cx="2299446" cy="2433917"/>
          </a:xfrm>
          <a:prstGeom prst="donut">
            <a:avLst>
              <a:gd name="adj" fmla="val 102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19918" y="618565"/>
            <a:ext cx="6898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latin typeface="English157 BT" panose="030306020304040D0D03" pitchFamily="66" charset="0"/>
              </a:rPr>
              <a:t>R</a:t>
            </a:r>
            <a:r>
              <a:rPr lang="hu-HU" sz="6000" dirty="0" smtClean="0">
                <a:latin typeface="English157 BT" panose="030306020304040D0D03" pitchFamily="66" charset="0"/>
              </a:rPr>
              <a:t>omkert</a:t>
            </a:r>
            <a:endParaRPr lang="hu-HU" sz="6000" dirty="0">
              <a:latin typeface="English157 BT" panose="030306020304040D0D03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29754"/>
            <a:ext cx="4502444" cy="299617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923" y="2729754"/>
            <a:ext cx="4502444" cy="29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61" y="321604"/>
            <a:ext cx="9398098" cy="62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873" y="449728"/>
            <a:ext cx="4422962" cy="58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172</TotalTime>
  <Words>59</Words>
  <Application>Microsoft Office PowerPoint</Application>
  <PresentationFormat>Egyéni</PresentationFormat>
  <Paragraphs>15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Damask</vt:lpstr>
      <vt:lpstr>„Múzeumok délelőttje”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„Múzeumok délelőttje”</dc:title>
  <dc:creator>Windows-felhasználó</dc:creator>
  <cp:lastModifiedBy>Ollerinyi Tamás</cp:lastModifiedBy>
  <cp:revision>24</cp:revision>
  <dcterms:created xsi:type="dcterms:W3CDTF">2019-06-06T07:34:04Z</dcterms:created>
  <dcterms:modified xsi:type="dcterms:W3CDTF">2019-06-12T09:25:33Z</dcterms:modified>
</cp:coreProperties>
</file>