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56" r:id="rId4"/>
    <p:sldId id="265" r:id="rId5"/>
    <p:sldId id="263" r:id="rId6"/>
    <p:sldId id="267" r:id="rId7"/>
    <p:sldId id="269" r:id="rId8"/>
    <p:sldId id="270" r:id="rId9"/>
    <p:sldId id="258" r:id="rId10"/>
    <p:sldId id="271" r:id="rId11"/>
    <p:sldId id="272" r:id="rId12"/>
    <p:sldId id="273" r:id="rId13"/>
    <p:sldId id="259" r:id="rId14"/>
    <p:sldId id="257" r:id="rId15"/>
    <p:sldId id="275" r:id="rId16"/>
    <p:sldId id="278" r:id="rId17"/>
    <p:sldId id="276" r:id="rId18"/>
    <p:sldId id="277" r:id="rId19"/>
    <p:sldId id="261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DC6E-E2F2-44A9-BCB6-CF30840FF385}" type="datetimeFigureOut">
              <a:rPr lang="hu-HU" smtClean="0"/>
              <a:t>2019.06.12.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50D3-76E7-43DD-A49D-E592917BDE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753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DC6E-E2F2-44A9-BCB6-CF30840FF385}" type="datetimeFigureOut">
              <a:rPr lang="hu-HU" smtClean="0"/>
              <a:t>2019.06.12.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50D3-76E7-43DD-A49D-E592917BDE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2908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DC6E-E2F2-44A9-BCB6-CF30840FF385}" type="datetimeFigureOut">
              <a:rPr lang="hu-HU" smtClean="0"/>
              <a:t>2019.06.12.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50D3-76E7-43DD-A49D-E592917BDE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9958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68E2-49DB-4577-83E7-5E0C5ECE276C}" type="datetimeFigureOut">
              <a:rPr lang="hu-HU" smtClean="0"/>
              <a:t>2019.06.12.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C42F-A0D5-49A9-8C0B-79E68A062C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1898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68E2-49DB-4577-83E7-5E0C5ECE276C}" type="datetimeFigureOut">
              <a:rPr lang="hu-HU" smtClean="0"/>
              <a:t>2019.06.12.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C42F-A0D5-49A9-8C0B-79E68A062C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9509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68E2-49DB-4577-83E7-5E0C5ECE276C}" type="datetimeFigureOut">
              <a:rPr lang="hu-HU" smtClean="0"/>
              <a:t>2019.06.12.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C42F-A0D5-49A9-8C0B-79E68A062C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20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68E2-49DB-4577-83E7-5E0C5ECE276C}" type="datetimeFigureOut">
              <a:rPr lang="hu-HU" smtClean="0"/>
              <a:t>2019.06.12.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C42F-A0D5-49A9-8C0B-79E68A062C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1117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68E2-49DB-4577-83E7-5E0C5ECE276C}" type="datetimeFigureOut">
              <a:rPr lang="hu-HU" smtClean="0"/>
              <a:t>2019.06.12.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C42F-A0D5-49A9-8C0B-79E68A062C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7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68E2-49DB-4577-83E7-5E0C5ECE276C}" type="datetimeFigureOut">
              <a:rPr lang="hu-HU" smtClean="0"/>
              <a:t>2019.06.12.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C42F-A0D5-49A9-8C0B-79E68A062C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8098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68E2-49DB-4577-83E7-5E0C5ECE276C}" type="datetimeFigureOut">
              <a:rPr lang="hu-HU" smtClean="0"/>
              <a:t>2019.06.12.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C42F-A0D5-49A9-8C0B-79E68A062C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6948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68E2-49DB-4577-83E7-5E0C5ECE276C}" type="datetimeFigureOut">
              <a:rPr lang="hu-HU" smtClean="0"/>
              <a:t>2019.06.12.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C42F-A0D5-49A9-8C0B-79E68A062C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9795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DC6E-E2F2-44A9-BCB6-CF30840FF385}" type="datetimeFigureOut">
              <a:rPr lang="hu-HU" smtClean="0"/>
              <a:t>2019.06.12.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50D3-76E7-43DD-A49D-E592917BDE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8989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68E2-49DB-4577-83E7-5E0C5ECE276C}" type="datetimeFigureOut">
              <a:rPr lang="hu-HU" smtClean="0"/>
              <a:t>2019.06.12.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C42F-A0D5-49A9-8C0B-79E68A062C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1468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68E2-49DB-4577-83E7-5E0C5ECE276C}" type="datetimeFigureOut">
              <a:rPr lang="hu-HU" smtClean="0"/>
              <a:t>2019.06.12.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C42F-A0D5-49A9-8C0B-79E68A062C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9230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68E2-49DB-4577-83E7-5E0C5ECE276C}" type="datetimeFigureOut">
              <a:rPr lang="hu-HU" smtClean="0"/>
              <a:t>2019.06.12.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C42F-A0D5-49A9-8C0B-79E68A062C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62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DC6E-E2F2-44A9-BCB6-CF30840FF385}" type="datetimeFigureOut">
              <a:rPr lang="hu-HU" smtClean="0"/>
              <a:t>2019.06.12.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50D3-76E7-43DD-A49D-E592917BDE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954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DC6E-E2F2-44A9-BCB6-CF30840FF385}" type="datetimeFigureOut">
              <a:rPr lang="hu-HU" smtClean="0"/>
              <a:t>2019.06.12.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50D3-76E7-43DD-A49D-E592917BDE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92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DC6E-E2F2-44A9-BCB6-CF30840FF385}" type="datetimeFigureOut">
              <a:rPr lang="hu-HU" smtClean="0"/>
              <a:t>2019.06.12.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50D3-76E7-43DD-A49D-E592917BDE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553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DC6E-E2F2-44A9-BCB6-CF30840FF385}" type="datetimeFigureOut">
              <a:rPr lang="hu-HU" smtClean="0"/>
              <a:t>2019.06.12.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50D3-76E7-43DD-A49D-E592917BDE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027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DC6E-E2F2-44A9-BCB6-CF30840FF385}" type="datetimeFigureOut">
              <a:rPr lang="hu-HU" smtClean="0"/>
              <a:t>2019.06.12.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50D3-76E7-43DD-A49D-E592917BDE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517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DC6E-E2F2-44A9-BCB6-CF30840FF385}" type="datetimeFigureOut">
              <a:rPr lang="hu-HU" smtClean="0"/>
              <a:t>2019.06.12.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50D3-76E7-43DD-A49D-E592917BDE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578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DC6E-E2F2-44A9-BCB6-CF30840FF385}" type="datetimeFigureOut">
              <a:rPr lang="hu-HU" smtClean="0"/>
              <a:t>2019.06.12.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50D3-76E7-43DD-A49D-E592917BDE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370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3DC6E-E2F2-44A9-BCB6-CF30840FF385}" type="datetimeFigureOut">
              <a:rPr lang="hu-HU" smtClean="0"/>
              <a:t>2019.06.12.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650D3-76E7-43DD-A49D-E592917BDE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333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568E2-49DB-4577-83E7-5E0C5ECE276C}" type="datetimeFigureOut">
              <a:rPr lang="hu-HU" smtClean="0"/>
              <a:t>2019.06.12.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AC42F-A0D5-49A9-8C0B-79E68A062C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611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4855" y="268577"/>
            <a:ext cx="11797145" cy="1325563"/>
          </a:xfrm>
        </p:spPr>
        <p:txBody>
          <a:bodyPr/>
          <a:lstStyle/>
          <a:p>
            <a:pPr algn="ctr"/>
            <a:r>
              <a:rPr lang="hu-HU" b="1" i="1" dirty="0" smtClean="0"/>
              <a:t>Natúr </a:t>
            </a:r>
            <a:r>
              <a:rPr lang="hu-HU" b="1" i="1" dirty="0" smtClean="0">
                <a:solidFill>
                  <a:srgbClr val="FF0066"/>
                </a:solidFill>
              </a:rPr>
              <a:t>kozmetikumok</a:t>
            </a:r>
            <a:r>
              <a:rPr lang="hu-HU" b="1" i="1" dirty="0" smtClean="0"/>
              <a:t> készítése </a:t>
            </a:r>
            <a:endParaRPr lang="hu-HU" b="1" i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690688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6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981200" y="404664"/>
            <a:ext cx="4038600" cy="6048672"/>
          </a:xfrm>
        </p:spPr>
        <p:txBody>
          <a:bodyPr/>
          <a:lstStyle/>
          <a:p>
            <a:r>
              <a:rPr lang="hu-HU" dirty="0" smtClean="0"/>
              <a:t>MÉHVIASZ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404664"/>
            <a:ext cx="4038600" cy="6048672"/>
          </a:xfrm>
        </p:spPr>
        <p:txBody>
          <a:bodyPr/>
          <a:lstStyle/>
          <a:p>
            <a:r>
              <a:rPr lang="hu-HU" dirty="0" smtClean="0"/>
              <a:t>KÖRÖMVIRÁG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110" y="1268760"/>
            <a:ext cx="3456384" cy="224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657" y="4077073"/>
            <a:ext cx="330129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268760"/>
            <a:ext cx="3369598" cy="224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655" y="3795367"/>
            <a:ext cx="3690336" cy="243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Sampon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hu-HU" dirty="0" smtClean="0"/>
              <a:t>Csalános</a:t>
            </a:r>
          </a:p>
          <a:p>
            <a:pPr algn="ctr"/>
            <a:endParaRPr lang="hu-HU" dirty="0" smtClean="0"/>
          </a:p>
          <a:p>
            <a:pPr algn="ctr"/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hu-HU" dirty="0" smtClean="0"/>
              <a:t>Kamillás</a:t>
            </a:r>
          </a:p>
          <a:p>
            <a:pPr algn="ctr"/>
            <a:endParaRPr lang="hu-HU" dirty="0" smtClean="0"/>
          </a:p>
          <a:p>
            <a:pPr algn="ctr"/>
            <a:endParaRPr lang="hu-H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2233852"/>
            <a:ext cx="2602575" cy="145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2328214"/>
            <a:ext cx="2303438" cy="153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Képtalálat a következ&amp;odblac;re: „samponos haj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5" y="4359964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33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i="1" dirty="0" smtClean="0">
                <a:solidFill>
                  <a:srgbClr val="FF0066"/>
                </a:solidFill>
              </a:rPr>
              <a:t>3.nap</a:t>
            </a:r>
            <a:endParaRPr lang="hu-HU" b="1" i="1" dirty="0">
              <a:solidFill>
                <a:srgbClr val="FF0066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56" y="1433739"/>
            <a:ext cx="4351338" cy="4351338"/>
          </a:xfrm>
        </p:spPr>
      </p:pic>
      <p:sp>
        <p:nvSpPr>
          <p:cNvPr id="7" name="Szövegdoboz 6"/>
          <p:cNvSpPr txBox="1"/>
          <p:nvPr/>
        </p:nvSpPr>
        <p:spPr>
          <a:xfrm>
            <a:off x="5486401" y="1690689"/>
            <a:ext cx="564315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Szerdán ellátogattunk az AVON központba</a:t>
            </a:r>
          </a:p>
          <a:p>
            <a:r>
              <a:rPr lang="hu-HU" sz="3200" b="1" i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3200" b="1" i="1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hu-HU" sz="3200" b="1" i="1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megtanultuk a következőket: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u-HU" sz="320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hu-HU" sz="32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sti és reggeli bőrápolást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u-HU" sz="32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Sminkelés helyes sorrendjét és alkalmaztuk gyakorlatban is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u-HU" sz="2000" dirty="0" smtClean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4400" b="1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279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412"/>
          </a:xfrm>
        </p:spPr>
        <p:txBody>
          <a:bodyPr/>
          <a:lstStyle/>
          <a:p>
            <a:pPr algn="ctr"/>
            <a:r>
              <a:rPr lang="hu-HU" b="1" i="1" u="sng" dirty="0">
                <a:solidFill>
                  <a:srgbClr val="0070C0"/>
                </a:solidFill>
              </a:rPr>
              <a:t>4</a:t>
            </a:r>
            <a:r>
              <a:rPr lang="hu-HU" b="1" i="1" u="sng" dirty="0" smtClean="0">
                <a:solidFill>
                  <a:srgbClr val="0070C0"/>
                </a:solidFill>
              </a:rPr>
              <a:t>.nap</a:t>
            </a:r>
            <a:endParaRPr lang="hu-HU" b="1" i="1" u="sng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3840" y="1358536"/>
            <a:ext cx="11704320" cy="5029199"/>
          </a:xfrm>
        </p:spPr>
        <p:txBody>
          <a:bodyPr/>
          <a:lstStyle/>
          <a:p>
            <a:r>
              <a:rPr lang="hu-HU" b="1" i="1" dirty="0" err="1" smtClean="0">
                <a:solidFill>
                  <a:schemeClr val="accent2">
                    <a:lumMod val="75000"/>
                  </a:schemeClr>
                </a:solidFill>
              </a:rPr>
              <a:t>Receptek:Arctisztító</a:t>
            </a:r>
            <a:r>
              <a:rPr lang="hu-HU" dirty="0" smtClean="0"/>
              <a:t>          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emulsán</a:t>
            </a:r>
            <a:r>
              <a:rPr lang="hu-HU" dirty="0" smtClean="0">
                <a:solidFill>
                  <a:schemeClr val="tx2"/>
                </a:solidFill>
              </a:rPr>
              <a:t>             </a:t>
            </a:r>
            <a:r>
              <a:rPr lang="hu-HU" dirty="0" smtClean="0">
                <a:solidFill>
                  <a:srgbClr val="00B050"/>
                </a:solidFill>
              </a:rPr>
              <a:t>teafaolaj  </a:t>
            </a:r>
            <a:r>
              <a:rPr lang="hu-HU" dirty="0" smtClean="0"/>
              <a:t>                </a:t>
            </a:r>
            <a:r>
              <a:rPr lang="hu-HU" dirty="0" smtClean="0">
                <a:solidFill>
                  <a:srgbClr val="FF0066"/>
                </a:solidFill>
              </a:rPr>
              <a:t>rózsaszín agyag</a:t>
            </a:r>
          </a:p>
          <a:p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Ezen a napon :</a:t>
            </a:r>
          </a:p>
          <a:p>
            <a:r>
              <a:rPr lang="hu-HU" dirty="0" smtClean="0">
                <a:solidFill>
                  <a:srgbClr val="7030A0"/>
                </a:solidFill>
              </a:rPr>
              <a:t>Arctisztító tejet</a:t>
            </a:r>
          </a:p>
          <a:p>
            <a:r>
              <a:rPr lang="hu-HU" dirty="0" smtClean="0">
                <a:solidFill>
                  <a:srgbClr val="00B050"/>
                </a:solidFill>
              </a:rPr>
              <a:t>Testápoló tejet</a:t>
            </a:r>
          </a:p>
          <a:p>
            <a:r>
              <a:rPr lang="hu-HU" dirty="0" smtClean="0">
                <a:solidFill>
                  <a:srgbClr val="FF0066"/>
                </a:solidFill>
              </a:rPr>
              <a:t>Arcápoló krémet </a:t>
            </a:r>
          </a:p>
          <a:p>
            <a:r>
              <a:rPr lang="hu-HU" dirty="0" smtClean="0">
                <a:solidFill>
                  <a:srgbClr val="00B0F0"/>
                </a:solidFill>
              </a:rPr>
              <a:t>Készítettünk </a:t>
            </a:r>
            <a:endParaRPr lang="hu-HU" dirty="0">
              <a:solidFill>
                <a:srgbClr val="00B0F0"/>
              </a:solidFill>
            </a:endParaRPr>
          </a:p>
          <a:p>
            <a:pPr marL="1828800" lvl="4" indent="0">
              <a:buNone/>
            </a:pPr>
            <a:r>
              <a:rPr lang="hu-HU" dirty="0" smtClean="0"/>
              <a:t> </a:t>
            </a:r>
          </a:p>
        </p:txBody>
      </p:sp>
      <p:sp>
        <p:nvSpPr>
          <p:cNvPr id="4" name="Jobbra nyíl 3"/>
          <p:cNvSpPr/>
          <p:nvPr/>
        </p:nvSpPr>
        <p:spPr>
          <a:xfrm>
            <a:off x="3531122" y="1358536"/>
            <a:ext cx="666206" cy="483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Picture 2" descr="https://webshop.cosmio.hu/218-thickbox_default/rozsaszin-agy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952" y="1841863"/>
            <a:ext cx="3597048" cy="359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medinatural.cdn.shoprenter.hu/custom/medinatural/image/cache/w900h500wt1/product/illo_teafa%2Bd.jpg?lastmod=0.15276763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698" y="2205680"/>
            <a:ext cx="3724411" cy="261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mulsan növényi emulgá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92" y="2184139"/>
            <a:ext cx="2978331" cy="297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7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Arctisztító tej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978" y="1484784"/>
            <a:ext cx="7409153" cy="274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3" y="3861048"/>
            <a:ext cx="3973519" cy="233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16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981200" y="404664"/>
            <a:ext cx="4038600" cy="6192688"/>
          </a:xfrm>
        </p:spPr>
        <p:txBody>
          <a:bodyPr/>
          <a:lstStyle/>
          <a:p>
            <a:r>
              <a:rPr lang="hu-HU" dirty="0" smtClean="0"/>
              <a:t>LEVENDULA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404664"/>
            <a:ext cx="4038600" cy="6192688"/>
          </a:xfrm>
        </p:spPr>
        <p:txBody>
          <a:bodyPr/>
          <a:lstStyle/>
          <a:p>
            <a:pPr algn="ctr"/>
            <a:r>
              <a:rPr lang="hu-HU" dirty="0" smtClean="0"/>
              <a:t>DAMASZKUSZI RÓZSAVÍZ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315" y="1226096"/>
            <a:ext cx="317243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107" y="3940994"/>
            <a:ext cx="357187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4" y="145923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3933056"/>
            <a:ext cx="31051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05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Testápoló tej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1988841"/>
            <a:ext cx="3887833" cy="221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7" y="1556792"/>
            <a:ext cx="4075043" cy="250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4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Arckrém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7" y="1988841"/>
            <a:ext cx="3048001" cy="229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572">
            <a:off x="6111016" y="1580669"/>
            <a:ext cx="3107105" cy="310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5450">
            <a:off x="4473358" y="381265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51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6917" y="2689412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smtClean="0">
                <a:solidFill>
                  <a:srgbClr val="FF0066"/>
                </a:solidFill>
              </a:rPr>
              <a:t>Jövőre téged is szeretettel várunk!</a:t>
            </a:r>
          </a:p>
        </p:txBody>
      </p:sp>
    </p:spTree>
    <p:extLst>
      <p:ext uri="{BB962C8B-B14F-4D97-AF65-F5344CB8AC3E}">
        <p14:creationId xmlns:p14="http://schemas.microsoft.com/office/powerpoint/2010/main" val="385574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953589"/>
          </a:xfrm>
        </p:spPr>
        <p:txBody>
          <a:bodyPr>
            <a:normAutofit/>
          </a:bodyPr>
          <a:lstStyle/>
          <a:p>
            <a:r>
              <a:rPr lang="hu-HU" dirty="0">
                <a:latin typeface="Century Schoolbook" panose="02040604050505020304" pitchFamily="18" charset="0"/>
              </a:rPr>
              <a:t>1</a:t>
            </a:r>
            <a:r>
              <a:rPr lang="hu-HU" dirty="0" smtClean="0">
                <a:latin typeface="Century Schoolbook" panose="02040604050505020304" pitchFamily="18" charset="0"/>
              </a:rPr>
              <a:t>. nap</a:t>
            </a:r>
            <a:endParaRPr lang="hu-HU" dirty="0">
              <a:latin typeface="Century Schoolbook" panose="020406040505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1257" y="953589"/>
            <a:ext cx="11730446" cy="5564778"/>
          </a:xfrm>
        </p:spPr>
        <p:txBody>
          <a:bodyPr/>
          <a:lstStyle/>
          <a:p>
            <a:r>
              <a:rPr lang="hu-HU" sz="2800" b="1" i="1" dirty="0" smtClean="0">
                <a:solidFill>
                  <a:schemeClr val="accent1">
                    <a:lumMod val="50000"/>
                  </a:schemeClr>
                </a:solidFill>
              </a:rPr>
              <a:t>Hétfőn fürdőgolyót, masszázstömböt és ajakápolót csináltunk.</a:t>
            </a:r>
          </a:p>
          <a:p>
            <a:pPr algn="l"/>
            <a:endParaRPr lang="hu-HU" dirty="0"/>
          </a:p>
          <a:p>
            <a:pPr algn="l"/>
            <a:endParaRPr lang="hu-HU" dirty="0" smtClean="0"/>
          </a:p>
          <a:p>
            <a:pPr algn="l"/>
            <a:endParaRPr lang="hu-HU" dirty="0"/>
          </a:p>
          <a:p>
            <a:pPr algn="l"/>
            <a:endParaRPr lang="hu-HU" dirty="0" smtClean="0"/>
          </a:p>
          <a:p>
            <a:pPr algn="l"/>
            <a:endParaRPr lang="hu-HU" dirty="0"/>
          </a:p>
          <a:p>
            <a:pPr algn="l"/>
            <a:endParaRPr lang="hu-HU" dirty="0" smtClean="0"/>
          </a:p>
          <a:p>
            <a:pPr algn="l"/>
            <a:endParaRPr lang="hu-HU" dirty="0"/>
          </a:p>
          <a:p>
            <a:pPr algn="l"/>
            <a:endParaRPr lang="hu-HU" dirty="0" smtClean="0"/>
          </a:p>
          <a:p>
            <a:pPr algn="l"/>
            <a:endParaRPr lang="hu-HU" dirty="0"/>
          </a:p>
          <a:p>
            <a:pPr algn="l"/>
            <a:endParaRPr lang="hu-HU" dirty="0" smtClean="0"/>
          </a:p>
          <a:p>
            <a:pPr algn="l"/>
            <a:endParaRPr lang="hu-HU" dirty="0"/>
          </a:p>
          <a:p>
            <a:pPr algn="l"/>
            <a:endParaRPr lang="hu-HU" dirty="0" smtClean="0"/>
          </a:p>
          <a:p>
            <a:pPr algn="l"/>
            <a:endParaRPr lang="hu-HU" dirty="0"/>
          </a:p>
          <a:p>
            <a:pPr algn="l"/>
            <a:endParaRPr lang="hu-HU" dirty="0" smtClean="0"/>
          </a:p>
          <a:p>
            <a:pPr algn="l"/>
            <a:endParaRPr lang="hu-HU" dirty="0"/>
          </a:p>
          <a:p>
            <a:pPr algn="l"/>
            <a:endParaRPr lang="hu-HU" dirty="0" smtClean="0"/>
          </a:p>
          <a:p>
            <a:pPr algn="l"/>
            <a:endParaRPr lang="hu-HU" dirty="0"/>
          </a:p>
          <a:p>
            <a:pPr algn="l"/>
            <a:endParaRPr lang="hu-HU" dirty="0" smtClean="0"/>
          </a:p>
          <a:p>
            <a:pPr algn="l"/>
            <a:endParaRPr lang="hu-HU" dirty="0"/>
          </a:p>
          <a:p>
            <a:pPr algn="l"/>
            <a:endParaRPr lang="hu-HU" dirty="0" smtClean="0"/>
          </a:p>
          <a:p>
            <a:pPr algn="l"/>
            <a:endParaRPr lang="hu-HU" dirty="0"/>
          </a:p>
          <a:p>
            <a:pPr algn="l"/>
            <a:endParaRPr lang="hu-HU" dirty="0" smtClean="0"/>
          </a:p>
          <a:p>
            <a:pPr algn="l"/>
            <a:endParaRPr lang="hu-HU" dirty="0"/>
          </a:p>
          <a:p>
            <a:pPr algn="l"/>
            <a:endParaRPr lang="hu-HU" dirty="0" smtClean="0"/>
          </a:p>
          <a:p>
            <a:pPr algn="l"/>
            <a:endParaRPr lang="hu-HU" dirty="0"/>
          </a:p>
          <a:p>
            <a:pPr algn="l"/>
            <a:endParaRPr lang="hu-HU" dirty="0" smtClean="0"/>
          </a:p>
          <a:p>
            <a:pPr algn="l"/>
            <a:endParaRPr lang="hu-HU" dirty="0"/>
          </a:p>
          <a:p>
            <a:pPr algn="l"/>
            <a:endParaRPr lang="hu-HU" dirty="0" smtClean="0"/>
          </a:p>
          <a:p>
            <a:pPr algn="l"/>
            <a:endParaRPr lang="hu-HU" dirty="0"/>
          </a:p>
          <a:p>
            <a:pPr algn="l"/>
            <a:endParaRPr lang="hu-HU" dirty="0" smtClean="0"/>
          </a:p>
          <a:p>
            <a:pPr algn="l"/>
            <a:endParaRPr lang="hu-HU" dirty="0"/>
          </a:p>
          <a:p>
            <a:pPr algn="l"/>
            <a:endParaRPr lang="hu-HU" dirty="0" smtClean="0"/>
          </a:p>
          <a:p>
            <a:pPr algn="l"/>
            <a:endParaRPr lang="hu-HU" dirty="0"/>
          </a:p>
          <a:p>
            <a:pPr algn="l"/>
            <a:endParaRPr lang="hu-HU" dirty="0" smtClean="0"/>
          </a:p>
          <a:p>
            <a:pPr algn="l"/>
            <a:endParaRPr lang="hu-HU" dirty="0"/>
          </a:p>
          <a:p>
            <a:pPr algn="l"/>
            <a:endParaRPr lang="hu-HU" dirty="0" smtClean="0"/>
          </a:p>
          <a:p>
            <a:pPr algn="l"/>
            <a:endParaRPr lang="hu-HU" dirty="0"/>
          </a:p>
          <a:p>
            <a:pPr algn="l"/>
            <a:endParaRPr lang="hu-HU" dirty="0" smtClean="0"/>
          </a:p>
          <a:p>
            <a:pPr algn="l"/>
            <a:endParaRPr lang="hu-HU" dirty="0"/>
          </a:p>
          <a:p>
            <a:pPr algn="l"/>
            <a:endParaRPr lang="hu-HU" dirty="0" smtClean="0"/>
          </a:p>
          <a:p>
            <a:pPr algn="l"/>
            <a:endParaRPr lang="hu-HU" dirty="0"/>
          </a:p>
          <a:p>
            <a:pPr algn="l"/>
            <a:endParaRPr lang="hu-HU" dirty="0" smtClean="0"/>
          </a:p>
        </p:txBody>
      </p:sp>
      <p:sp>
        <p:nvSpPr>
          <p:cNvPr id="10" name="Szövegdoboz 9"/>
          <p:cNvSpPr txBox="1"/>
          <p:nvPr/>
        </p:nvSpPr>
        <p:spPr>
          <a:xfrm>
            <a:off x="7407793" y="1643229"/>
            <a:ext cx="33767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accent1">
                    <a:lumMod val="50000"/>
                  </a:schemeClr>
                </a:solidFill>
                <a:latin typeface="Bodoni MT" panose="02070603080606020203" pitchFamily="18" charset="0"/>
              </a:rPr>
              <a:t>Elkezdődött az alkotó hét. Az anyagokkal való hosszas ismerkedés után elkezdődtek a készítési folyamatok.</a:t>
            </a:r>
            <a:endParaRPr lang="hu-HU" sz="3200" dirty="0">
              <a:solidFill>
                <a:schemeClr val="accent1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95695" y="2011784"/>
            <a:ext cx="5225145" cy="397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5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981200" y="332656"/>
            <a:ext cx="4038600" cy="6264696"/>
          </a:xfrm>
        </p:spPr>
        <p:txBody>
          <a:bodyPr/>
          <a:lstStyle/>
          <a:p>
            <a:r>
              <a:rPr lang="hu-HU" dirty="0" smtClean="0"/>
              <a:t>MANDULAOLAJ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332656"/>
            <a:ext cx="4038600" cy="6264696"/>
          </a:xfrm>
        </p:spPr>
        <p:txBody>
          <a:bodyPr/>
          <a:lstStyle/>
          <a:p>
            <a:r>
              <a:rPr lang="hu-HU" dirty="0" smtClean="0"/>
              <a:t>KÓKUSZOLAJ</a:t>
            </a:r>
            <a:endParaRPr lang="hu-H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90" y="1700809"/>
            <a:ext cx="326707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943" y="4105735"/>
            <a:ext cx="3253344" cy="182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43" y="1656259"/>
            <a:ext cx="300242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455" y="3983391"/>
            <a:ext cx="2921638" cy="194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2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Fürdőgoly</a:t>
            </a:r>
            <a:r>
              <a:rPr lang="hu-HU" dirty="0"/>
              <a:t>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1628800"/>
            <a:ext cx="3888432" cy="448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93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Ajakápoló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err="1" smtClean="0"/>
              <a:t>Shea</a:t>
            </a:r>
            <a:r>
              <a:rPr lang="hu-HU" dirty="0" smtClean="0"/>
              <a:t> vajas                                         Csokoládés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2564904"/>
            <a:ext cx="3463744" cy="346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344" y="2564904"/>
            <a:ext cx="3463744" cy="346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69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981200" y="332656"/>
            <a:ext cx="4038600" cy="6264696"/>
          </a:xfrm>
        </p:spPr>
        <p:txBody>
          <a:bodyPr/>
          <a:lstStyle/>
          <a:p>
            <a:r>
              <a:rPr lang="hu-HU" dirty="0" smtClean="0"/>
              <a:t>MANDULAOLAJ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332656"/>
            <a:ext cx="4038600" cy="6264696"/>
          </a:xfrm>
        </p:spPr>
        <p:txBody>
          <a:bodyPr/>
          <a:lstStyle/>
          <a:p>
            <a:r>
              <a:rPr lang="hu-HU" dirty="0" smtClean="0"/>
              <a:t>KÓKUSZOLAJ</a:t>
            </a:r>
            <a:endParaRPr lang="hu-H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90" y="1700809"/>
            <a:ext cx="326707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943" y="4105735"/>
            <a:ext cx="3253344" cy="182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43" y="1656259"/>
            <a:ext cx="300242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455" y="3983391"/>
            <a:ext cx="2921638" cy="194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06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Masszázs tömb</a:t>
            </a:r>
            <a:endParaRPr lang="hu-HU" sz="4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5" y="1412776"/>
            <a:ext cx="6906449" cy="48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6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i="1" dirty="0" smtClean="0"/>
              <a:t>2.nap</a:t>
            </a:r>
            <a:endParaRPr lang="hu-HU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200" b="1" i="1" dirty="0" smtClean="0">
                <a:solidFill>
                  <a:srgbClr val="9900CC"/>
                </a:solidFill>
              </a:rPr>
              <a:t>Készítettünk:</a:t>
            </a:r>
          </a:p>
          <a:p>
            <a:r>
              <a:rPr lang="hu-HU" sz="3200" dirty="0" smtClean="0">
                <a:solidFill>
                  <a:srgbClr val="9900CC"/>
                </a:solidFill>
              </a:rPr>
              <a:t>Testradírt, amihez méhviaszt használtunk</a:t>
            </a:r>
          </a:p>
          <a:p>
            <a:r>
              <a:rPr lang="hu-HU" sz="3200" dirty="0" smtClean="0">
                <a:solidFill>
                  <a:srgbClr val="9900CC"/>
                </a:solidFill>
              </a:rPr>
              <a:t>Sampont, amihez </a:t>
            </a:r>
            <a:r>
              <a:rPr lang="hu-HU" sz="3200" dirty="0" err="1" smtClean="0">
                <a:solidFill>
                  <a:srgbClr val="9900CC"/>
                </a:solidFill>
              </a:rPr>
              <a:t>xantált</a:t>
            </a:r>
            <a:r>
              <a:rPr lang="hu-HU" sz="3200" dirty="0" smtClean="0">
                <a:solidFill>
                  <a:srgbClr val="9900CC"/>
                </a:solidFill>
              </a:rPr>
              <a:t> is adtunk </a:t>
            </a:r>
          </a:p>
          <a:p>
            <a:r>
              <a:rPr lang="hu-HU" sz="3200" dirty="0" smtClean="0">
                <a:solidFill>
                  <a:srgbClr val="9900CC"/>
                </a:solidFill>
              </a:rPr>
              <a:t>Tusfürdőt, amihez levendula </a:t>
            </a:r>
            <a:r>
              <a:rPr lang="hu-HU" sz="3200" dirty="0" err="1" smtClean="0">
                <a:solidFill>
                  <a:srgbClr val="9900CC"/>
                </a:solidFill>
              </a:rPr>
              <a:t>macerátumot</a:t>
            </a:r>
            <a:r>
              <a:rPr lang="hu-HU" sz="3200" dirty="0" smtClean="0">
                <a:solidFill>
                  <a:srgbClr val="9900CC"/>
                </a:solidFill>
              </a:rPr>
              <a:t> használtunk amely olajból és szárított növényekből áll</a:t>
            </a:r>
          </a:p>
          <a:p>
            <a:endParaRPr lang="hu-HU" sz="3200" dirty="0" smtClean="0"/>
          </a:p>
          <a:p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163" y="4447816"/>
            <a:ext cx="3572566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6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Testradír 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484785"/>
            <a:ext cx="3240360" cy="268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4317">
            <a:off x="3965629" y="3723217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687" y="1593726"/>
            <a:ext cx="28289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698" y="3068960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237" y="508213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4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128</Words>
  <Application>Microsoft Office PowerPoint</Application>
  <PresentationFormat>Egyéni</PresentationFormat>
  <Paragraphs>85</Paragraphs>
  <Slides>18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18</vt:i4>
      </vt:variant>
    </vt:vector>
  </HeadingPairs>
  <TitlesOfParts>
    <vt:vector size="20" baseType="lpstr">
      <vt:lpstr>Office-téma</vt:lpstr>
      <vt:lpstr>1_Office-téma</vt:lpstr>
      <vt:lpstr>Natúr kozmetikumok készítése </vt:lpstr>
      <vt:lpstr>1. nap</vt:lpstr>
      <vt:lpstr>PowerPoint bemutató</vt:lpstr>
      <vt:lpstr>Fürdőgolyó</vt:lpstr>
      <vt:lpstr>Ajakápoló</vt:lpstr>
      <vt:lpstr>PowerPoint bemutató</vt:lpstr>
      <vt:lpstr>Masszázs tömb</vt:lpstr>
      <vt:lpstr>2.nap</vt:lpstr>
      <vt:lpstr>Testradír </vt:lpstr>
      <vt:lpstr>PowerPoint bemutató</vt:lpstr>
      <vt:lpstr>Sampon</vt:lpstr>
      <vt:lpstr>3.nap</vt:lpstr>
      <vt:lpstr>4.nap</vt:lpstr>
      <vt:lpstr>Arctisztító tej</vt:lpstr>
      <vt:lpstr>PowerPoint bemutató</vt:lpstr>
      <vt:lpstr>Testápoló tej</vt:lpstr>
      <vt:lpstr>Arckrém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nap</dc:title>
  <dc:creator>Felhasználó</dc:creator>
  <cp:lastModifiedBy>Ollerinyi Tamás</cp:lastModifiedBy>
  <cp:revision>22</cp:revision>
  <dcterms:created xsi:type="dcterms:W3CDTF">2019-06-06T08:10:24Z</dcterms:created>
  <dcterms:modified xsi:type="dcterms:W3CDTF">2019-06-12T09:05:29Z</dcterms:modified>
</cp:coreProperties>
</file>